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6.xml" ContentType="application/vnd.openxmlformats-officedocument.presentationml.notesSlide+xml"/>
  <Override PartName="/ppt/charts/chartEx1.xml" ContentType="application/vnd.ms-office.chartex+xml"/>
  <Override PartName="/ppt/charts/style2.xml" ContentType="application/vnd.ms-office.chartstyle+xml"/>
  <Override PartName="/ppt/charts/colors2.xml" ContentType="application/vnd.ms-office.chartcolorstyle+xml"/>
  <Override PartName="/ppt/charts/chartEx2.xml" ContentType="application/vnd.ms-office.chartex+xml"/>
  <Override PartName="/ppt/charts/style3.xml" ContentType="application/vnd.ms-office.chartstyle+xml"/>
  <Override PartName="/ppt/charts/colors3.xml" ContentType="application/vnd.ms-office.chartcolorstyle+xml"/>
  <Override PartName="/ppt/notesSlides/notesSlide7.xml" ContentType="application/vnd.openxmlformats-officedocument.presentationml.notesSlide+xml"/>
  <Override PartName="/ppt/charts/chart2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</p:sldMasterIdLst>
  <p:notesMasterIdLst>
    <p:notesMasterId r:id="rId24"/>
  </p:notesMasterIdLst>
  <p:sldIdLst>
    <p:sldId id="256" r:id="rId2"/>
    <p:sldId id="289" r:id="rId3"/>
    <p:sldId id="290" r:id="rId4"/>
    <p:sldId id="291" r:id="rId5"/>
    <p:sldId id="307" r:id="rId6"/>
    <p:sldId id="292" r:id="rId7"/>
    <p:sldId id="288" r:id="rId8"/>
    <p:sldId id="308" r:id="rId9"/>
    <p:sldId id="262" r:id="rId10"/>
    <p:sldId id="309" r:id="rId11"/>
    <p:sldId id="259" r:id="rId12"/>
    <p:sldId id="294" r:id="rId13"/>
    <p:sldId id="260" r:id="rId14"/>
    <p:sldId id="296" r:id="rId15"/>
    <p:sldId id="295" r:id="rId16"/>
    <p:sldId id="298" r:id="rId17"/>
    <p:sldId id="302" r:id="rId18"/>
    <p:sldId id="310" r:id="rId19"/>
    <p:sldId id="301" r:id="rId20"/>
    <p:sldId id="299" r:id="rId21"/>
    <p:sldId id="306" r:id="rId22"/>
    <p:sldId id="305" r:id="rId23"/>
  </p:sldIdLst>
  <p:sldSz cx="9144000" cy="5143500" type="screen16x9"/>
  <p:notesSz cx="6858000" cy="9144000"/>
  <p:embeddedFontLst>
    <p:embeddedFont>
      <p:font typeface="Abel" panose="020B0604020202020204" charset="0"/>
      <p:regular r:id="rId25"/>
    </p:embeddedFont>
    <p:embeddedFont>
      <p:font typeface="Anton" panose="020B0604020202020204" charset="0"/>
      <p:regular r:id="rId26"/>
    </p:embeddedFont>
    <p:embeddedFont>
      <p:font typeface="Exo Light" panose="020B0604020202020204" charset="0"/>
      <p:regular r:id="rId27"/>
      <p:bold r:id="rId28"/>
      <p:italic r:id="rId29"/>
      <p:boldItalic r:id="rId30"/>
    </p:embeddedFont>
    <p:embeddedFont>
      <p:font typeface="Josefin Sans" panose="020B0604020202020204" charset="0"/>
      <p:regular r:id="rId31"/>
      <p:bold r:id="rId32"/>
      <p:italic r:id="rId33"/>
      <p:boldItalic r:id="rId34"/>
    </p:embeddedFont>
    <p:embeddedFont>
      <p:font typeface="Josefin Slab" panose="020B0604020202020204" charset="0"/>
      <p:regular r:id="rId35"/>
      <p:bold r:id="rId36"/>
      <p:italic r:id="rId37"/>
      <p:boldItalic r:id="rId38"/>
    </p:embeddedFont>
    <p:embeddedFont>
      <p:font typeface="Unica One" panose="020B0604020202020204" charset="0"/>
      <p:regular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E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6E85ADB-0274-49C4-9F41-FA8D79BC95A8}">
  <a:tblStyle styleId="{46E85ADB-0274-49C4-9F41-FA8D79BC95A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90" d="100"/>
          <a:sy n="90" d="100"/>
        </p:scale>
        <p:origin x="594" y="-2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package" Target="../embeddings/Microsoft_Excel_Worksheet1.xlsx"/></Relationships>
</file>

<file path=ppt/charts/_rels/chartEx2.xml.rels><?xml version="1.0" encoding="UTF-8" standalone="yes"?>
<Relationships xmlns="http://schemas.openxmlformats.org/package/2006/relationships"><Relationship Id="rId3" Type="http://schemas.microsoft.com/office/2011/relationships/chartColorStyle" Target="colors3.xml"/><Relationship Id="rId2" Type="http://schemas.microsoft.com/office/2011/relationships/chartStyle" Target="style3.xml"/><Relationship Id="rId1" Type="http://schemas.openxmlformats.org/officeDocument/2006/relationships/package" Target="../embeddings/Microsoft_Excel_Worksheet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r>
              <a:rPr lang="en-US" sz="1400" b="1" dirty="0">
                <a:solidFill>
                  <a:schemeClr val="bg1">
                    <a:lumMod val="85000"/>
                  </a:schemeClr>
                </a:solidFill>
                <a:latin typeface="Abel" panose="020B0604020202020204" charset="0"/>
                <a:ea typeface="+mn-ea"/>
                <a:cs typeface="+mn-cs"/>
              </a:rPr>
              <a:t>Numerical Proportion</a:t>
            </a:r>
            <a:r>
              <a:rPr lang="en-US" sz="1400" b="1" baseline="0" dirty="0">
                <a:solidFill>
                  <a:schemeClr val="bg1">
                    <a:lumMod val="85000"/>
                  </a:schemeClr>
                </a:solidFill>
                <a:latin typeface="Abel" panose="020B0604020202020204" charset="0"/>
                <a:ea typeface="+mn-ea"/>
                <a:cs typeface="+mn-cs"/>
              </a:rPr>
              <a:t> of Tumor Types</a:t>
            </a:r>
            <a:endParaRPr lang="en-US" sz="1400" b="1" dirty="0">
              <a:solidFill>
                <a:schemeClr val="bg1">
                  <a:lumMod val="85000"/>
                </a:schemeClr>
              </a:solidFill>
              <a:latin typeface="Abel" panose="020B0604020202020204" charset="0"/>
            </a:endParaRPr>
          </a:p>
        </c:rich>
      </c:tx>
      <c:layout>
        <c:manualLayout>
          <c:xMode val="edge"/>
          <c:yMode val="edge"/>
          <c:x val="0.18936534532777174"/>
          <c:y val="3.1360745844116474E-2"/>
        </c:manualLayout>
      </c:layout>
      <c:overlay val="0"/>
      <c:spPr>
        <a:solidFill>
          <a:schemeClr val="dk1"/>
        </a:solidFill>
        <a:ln w="25400" cap="flat" cmpd="sng" algn="ctr">
          <a:solidFill>
            <a:schemeClr val="dk1">
              <a:shade val="50000"/>
            </a:schemeClr>
          </a:solidFill>
          <a:prstDash val="solid"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Numerical Proportion of Tumor Types</c:v>
                </c:pt>
              </c:strCache>
            </c:strRef>
          </c:tx>
          <c:spPr>
            <a:effectLst>
              <a:glow rad="139700">
                <a:schemeClr val="accent5">
                  <a:satMod val="175000"/>
                  <a:alpha val="40000"/>
                </a:schemeClr>
              </a:glow>
            </a:effectLst>
          </c:spPr>
          <c:explosion val="1"/>
          <c:dPt>
            <c:idx val="0"/>
            <c:bubble3D val="0"/>
            <c:spPr>
              <a:solidFill>
                <a:schemeClr val="tx1">
                  <a:lumMod val="65000"/>
                  <a:lumOff val="35000"/>
                </a:schemeClr>
              </a:solidFill>
              <a:ln>
                <a:solidFill>
                  <a:schemeClr val="bg1"/>
                </a:solidFill>
              </a:ln>
              <a:effectLst>
                <a:glow rad="139700">
                  <a:schemeClr val="accent5">
                    <a:satMod val="175000"/>
                    <a:alpha val="40000"/>
                  </a:schemeClr>
                </a:glow>
                <a:outerShdw blurRad="50800" dist="50800" dir="5400000" algn="ctr" rotWithShape="0">
                  <a:schemeClr val="tx2"/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1-4712-4FA3-AB09-7503A95BF77C}"/>
              </c:ext>
            </c:extLst>
          </c:dPt>
          <c:dPt>
            <c:idx val="1"/>
            <c:bubble3D val="0"/>
            <c:spPr>
              <a:solidFill>
                <a:schemeClr val="bg1">
                  <a:lumMod val="65000"/>
                </a:schemeClr>
              </a:solidFill>
              <a:ln>
                <a:noFill/>
              </a:ln>
              <a:effectLst>
                <a:glow rad="139700">
                  <a:schemeClr val="accent5">
                    <a:satMod val="175000"/>
                    <a:alpha val="40000"/>
                  </a:schemeClr>
                </a:glo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3-4712-4FA3-AB09-7503A95BF77C}"/>
              </c:ext>
            </c:extLst>
          </c:dPt>
          <c:dPt>
            <c:idx val="2"/>
            <c:bubble3D val="0"/>
            <c:spPr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glow rad="139700">
                  <a:schemeClr val="accent5">
                    <a:satMod val="175000"/>
                    <a:alpha val="40000"/>
                  </a:schemeClr>
                </a:glo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4-4712-4FA3-AB09-7503A95BF77C}"/>
              </c:ext>
            </c:extLst>
          </c:dPt>
          <c:dPt>
            <c:idx val="3"/>
            <c:bubble3D val="0"/>
            <c:spPr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glow rad="139700">
                  <a:schemeClr val="accent5">
                    <a:satMod val="175000"/>
                    <a:alpha val="40000"/>
                  </a:schemeClr>
                </a:glo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2-4712-4FA3-AB09-7503A95BF77C}"/>
              </c:ext>
            </c:extLst>
          </c:dPt>
          <c:dLbls>
            <c:dLbl>
              <c:idx val="0"/>
              <c:layout>
                <c:manualLayout>
                  <c:x val="-0.11939608444693223"/>
                  <c:y val="0.16058337418475632"/>
                </c:manualLayout>
              </c:layout>
              <c:tx>
                <c:rich>
                  <a:bodyPr/>
                  <a:lstStyle/>
                  <a:p>
                    <a:r>
                      <a:rPr lang="en-US" baseline="0" dirty="0"/>
                      <a:t>
</a:t>
                    </a:r>
                    <a:fld id="{9E69F7EE-E1C2-4569-97DD-94F4BBC6F080}" type="PERCENTAGE">
                      <a:rPr lang="en-US" b="1" baseline="0">
                        <a:solidFill>
                          <a:schemeClr val="tx1"/>
                        </a:solidFill>
                      </a:rPr>
                      <a:pPr/>
                      <a:t>[PERCENTAGE]</a:t>
                    </a:fld>
                    <a:endParaRPr lang="en-US" baseline="0" dirty="0"/>
                  </a:p>
                </c:rich>
              </c:tx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4712-4FA3-AB09-7503A95BF77C}"/>
                </c:ext>
              </c:extLst>
            </c:dLbl>
            <c:dLbl>
              <c:idx val="1"/>
              <c:layout>
                <c:manualLayout>
                  <c:x val="-0.11843487729532452"/>
                  <c:y val="-0.11333176273493534"/>
                </c:manualLayout>
              </c:layout>
              <c:tx>
                <c:rich>
                  <a:bodyPr/>
                  <a:lstStyle/>
                  <a:p>
                    <a:r>
                      <a:rPr lang="en-US" baseline="0" dirty="0"/>
                      <a:t>
</a:t>
                    </a:r>
                    <a:fld id="{84DDBD7F-F8E1-4DDC-9908-E023CFCB4FEF}" type="PERCENTAGE">
                      <a:rPr lang="en-US" b="1" baseline="0" smtClean="0">
                        <a:solidFill>
                          <a:schemeClr val="tx1"/>
                        </a:solidFill>
                      </a:rPr>
                      <a:pPr/>
                      <a:t>[PERCENTAGE]</a:t>
                    </a:fld>
                    <a:endParaRPr lang="en-US" baseline="0" dirty="0"/>
                  </a:p>
                </c:rich>
              </c:tx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4712-4FA3-AB09-7503A95BF77C}"/>
                </c:ext>
              </c:extLst>
            </c:dLbl>
            <c:dLbl>
              <c:idx val="2"/>
              <c:layout>
                <c:manualLayout>
                  <c:x val="5.5415928066031392E-2"/>
                  <c:y val="-0.23203727236238622"/>
                </c:manualLayout>
              </c:layout>
              <c:tx>
                <c:rich>
                  <a:bodyPr/>
                  <a:lstStyle/>
                  <a:p>
                    <a:r>
                      <a:rPr lang="en-US" b="1" baseline="0" dirty="0"/>
                      <a:t>
</a:t>
                    </a:r>
                    <a:fld id="{E3E87B9E-AA04-49F2-9474-35AC504167EB}" type="PERCENTAGE">
                      <a:rPr lang="en-US" b="1" baseline="0" dirty="0">
                        <a:solidFill>
                          <a:schemeClr val="tx1"/>
                        </a:solidFill>
                      </a:rPr>
                      <a:pPr/>
                      <a:t>[PERCENTAGE]</a:t>
                    </a:fld>
                    <a:endParaRPr lang="en-US" b="1" baseline="0" dirty="0"/>
                  </a:p>
                </c:rich>
              </c:tx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4-4712-4FA3-AB09-7503A95BF77C}"/>
                </c:ext>
              </c:extLst>
            </c:dLbl>
            <c:dLbl>
              <c:idx val="3"/>
              <c:layout>
                <c:manualLayout>
                  <c:x val="0.1222491284724847"/>
                  <c:y val="0.11430148826096692"/>
                </c:manualLayout>
              </c:layout>
              <c:tx>
                <c:rich>
                  <a:bodyPr/>
                  <a:lstStyle/>
                  <a:p>
                    <a:fld id="{13B48427-5587-4996-A12F-41653BEED39B}" type="PERCENTAGE">
                      <a:rPr lang="en-US" b="1" baseline="0" smtClean="0">
                        <a:solidFill>
                          <a:schemeClr val="bg1">
                            <a:lumMod val="85000"/>
                          </a:schemeClr>
                        </a:solidFill>
                      </a:rPr>
                      <a:pPr/>
                      <a:t>[PERCENTAGE]</a:t>
                    </a:fld>
                    <a:endParaRPr lang="en-US"/>
                  </a:p>
                </c:rich>
              </c:tx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4712-4FA3-AB09-7503A95BF77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T0</c:v>
                </c:pt>
                <c:pt idx="1">
                  <c:v>T1</c:v>
                </c:pt>
                <c:pt idx="2">
                  <c:v>T2</c:v>
                </c:pt>
                <c:pt idx="3">
                  <c:v>T4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0.24</c:v>
                </c:pt>
                <c:pt idx="1">
                  <c:v>0.17</c:v>
                </c:pt>
                <c:pt idx="2">
                  <c:v>0.28000000000000003</c:v>
                </c:pt>
                <c:pt idx="3">
                  <c:v>0.31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712-4FA3-AB09-7503A95BF77C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r>
              <a:rPr lang="en-US" sz="1400" b="1" dirty="0">
                <a:solidFill>
                  <a:schemeClr val="bg1">
                    <a:lumMod val="85000"/>
                  </a:schemeClr>
                </a:solidFill>
                <a:latin typeface="Abel" panose="020B0604020202020204" charset="0"/>
                <a:ea typeface="+mn-ea"/>
                <a:cs typeface="+mn-cs"/>
              </a:rPr>
              <a:t>Cancer Cells / No Cancer Cells)</a:t>
            </a:r>
            <a:endParaRPr lang="en-US" sz="1400" b="1" dirty="0">
              <a:solidFill>
                <a:schemeClr val="bg1">
                  <a:lumMod val="85000"/>
                </a:schemeClr>
              </a:solidFill>
              <a:latin typeface="Abel" panose="020B0604020202020204" charset="0"/>
            </a:endParaRPr>
          </a:p>
        </c:rich>
      </c:tx>
      <c:layout>
        <c:manualLayout>
          <c:xMode val="edge"/>
          <c:yMode val="edge"/>
          <c:x val="0.19269810570623688"/>
          <c:y val="4.0613852556480382E-2"/>
        </c:manualLayout>
      </c:layout>
      <c:overlay val="0"/>
      <c:spPr>
        <a:solidFill>
          <a:schemeClr val="dk1"/>
        </a:solidFill>
        <a:ln w="25400" cap="flat" cmpd="sng" algn="ctr">
          <a:solidFill>
            <a:schemeClr val="dk1">
              <a:shade val="50000"/>
            </a:schemeClr>
          </a:solidFill>
          <a:prstDash val="solid"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Numerical Proportion of Tumor Types</c:v>
                </c:pt>
              </c:strCache>
            </c:strRef>
          </c:tx>
          <c:spPr>
            <a:effectLst>
              <a:glow rad="139700">
                <a:schemeClr val="accent5">
                  <a:satMod val="175000"/>
                  <a:alpha val="40000"/>
                </a:schemeClr>
              </a:glow>
            </a:effectLst>
          </c:spPr>
          <c:explosion val="1"/>
          <c:dPt>
            <c:idx val="0"/>
            <c:bubble3D val="0"/>
            <c:spPr>
              <a:solidFill>
                <a:schemeClr val="tx1">
                  <a:lumMod val="85000"/>
                  <a:lumOff val="15000"/>
                </a:schemeClr>
              </a:solidFill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effectLst>
                <a:glow rad="63500">
                  <a:schemeClr val="accent5">
                    <a:satMod val="175000"/>
                    <a:alpha val="40000"/>
                  </a:schemeClr>
                </a:glow>
                <a:outerShdw blurRad="50800" dist="50800" dir="5400000" algn="ctr" rotWithShape="0">
                  <a:schemeClr val="tx2"/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1-537F-4B07-B12D-4F98AA77D2C1}"/>
              </c:ext>
            </c:extLst>
          </c:dPt>
          <c:dPt>
            <c:idx val="1"/>
            <c:bubble3D val="0"/>
            <c:spPr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glow rad="228600">
                  <a:schemeClr val="accent5">
                    <a:satMod val="175000"/>
                    <a:alpha val="40000"/>
                  </a:schemeClr>
                </a:glo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3-537F-4B07-B12D-4F98AA77D2C1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dk1">
                      <a:tint val="75000"/>
                      <a:tint val="100000"/>
                      <a:shade val="100000"/>
                      <a:satMod val="130000"/>
                    </a:schemeClr>
                  </a:gs>
                  <a:gs pos="100000">
                    <a:schemeClr val="dk1">
                      <a:tint val="75000"/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glow rad="139700">
                  <a:schemeClr val="accent5">
                    <a:satMod val="175000"/>
                    <a:alpha val="40000"/>
                  </a:schemeClr>
                </a:glo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5-537F-4B07-B12D-4F98AA77D2C1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dk1">
                      <a:tint val="98500"/>
                      <a:tint val="100000"/>
                      <a:shade val="100000"/>
                      <a:satMod val="130000"/>
                    </a:schemeClr>
                  </a:gs>
                  <a:gs pos="100000">
                    <a:schemeClr val="dk1">
                      <a:tint val="98500"/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glow rad="139700">
                  <a:schemeClr val="accent5">
                    <a:satMod val="175000"/>
                    <a:alpha val="40000"/>
                  </a:schemeClr>
                </a:glo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7-537F-4B07-B12D-4F98AA77D2C1}"/>
              </c:ext>
            </c:extLst>
          </c:dPt>
          <c:dLbls>
            <c:dLbl>
              <c:idx val="0"/>
              <c:layout>
                <c:manualLayout>
                  <c:x val="-0.18271845653831165"/>
                  <c:y val="-6.1491265650136392E-2"/>
                </c:manualLayout>
              </c:layout>
              <c:tx>
                <c:rich>
                  <a:bodyPr/>
                  <a:lstStyle/>
                  <a:p>
                    <a:r>
                      <a:rPr lang="en-US" baseline="0" dirty="0"/>
                      <a:t>
</a:t>
                    </a:r>
                    <a:fld id="{9E69F7EE-E1C2-4569-97DD-94F4BBC6F080}" type="PERCENTAGE">
                      <a:rPr lang="en-US" b="1" baseline="0">
                        <a:solidFill>
                          <a:schemeClr val="bg1">
                            <a:lumMod val="95000"/>
                          </a:schemeClr>
                        </a:solidFill>
                      </a:rPr>
                      <a:pPr/>
                      <a:t>[PERCENTAGE]</a:t>
                    </a:fld>
                    <a:endParaRPr lang="en-US" baseline="0" dirty="0"/>
                  </a:p>
                </c:rich>
              </c:tx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537F-4B07-B12D-4F98AA77D2C1}"/>
                </c:ext>
              </c:extLst>
            </c:dLbl>
            <c:dLbl>
              <c:idx val="1"/>
              <c:layout>
                <c:manualLayout>
                  <c:x val="0.16484987489027478"/>
                  <c:y val="3.0091540183255227E-2"/>
                </c:manualLayout>
              </c:layout>
              <c:tx>
                <c:rich>
                  <a:bodyPr/>
                  <a:lstStyle/>
                  <a:p>
                    <a:r>
                      <a:rPr lang="en-US" baseline="0" dirty="0"/>
                      <a:t>
</a:t>
                    </a:r>
                    <a:fld id="{84DDBD7F-F8E1-4DDC-9908-E023CFCB4FEF}" type="PERCENTAGE">
                      <a:rPr lang="en-US" b="1" baseline="0" smtClean="0">
                        <a:solidFill>
                          <a:schemeClr val="tx1"/>
                        </a:solidFill>
                      </a:rPr>
                      <a:pPr/>
                      <a:t>[PERCENTAGE]</a:t>
                    </a:fld>
                    <a:endParaRPr lang="en-US" baseline="0" dirty="0"/>
                  </a:p>
                </c:rich>
              </c:tx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537F-4B07-B12D-4F98AA77D2C1}"/>
                </c:ext>
              </c:extLst>
            </c:dLbl>
            <c:dLbl>
              <c:idx val="2"/>
              <c:layout>
                <c:manualLayout>
                  <c:x val="5.5415928066031392E-2"/>
                  <c:y val="-0.23203727236238622"/>
                </c:manualLayout>
              </c:layout>
              <c:tx>
                <c:rich>
                  <a:bodyPr/>
                  <a:lstStyle/>
                  <a:p>
                    <a:r>
                      <a:rPr lang="en-US" b="1" baseline="0" dirty="0"/>
                      <a:t>
</a:t>
                    </a:r>
                    <a:fld id="{E3E87B9E-AA04-49F2-9474-35AC504167EB}" type="PERCENTAGE">
                      <a:rPr lang="en-US" b="1" baseline="0" dirty="0">
                        <a:solidFill>
                          <a:schemeClr val="tx1"/>
                        </a:solidFill>
                      </a:rPr>
                      <a:pPr/>
                      <a:t>[PERCENTAGE]</a:t>
                    </a:fld>
                    <a:endParaRPr lang="en-US" b="1" baseline="0" dirty="0"/>
                  </a:p>
                </c:rich>
              </c:tx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537F-4B07-B12D-4F98AA77D2C1}"/>
                </c:ext>
              </c:extLst>
            </c:dLbl>
            <c:dLbl>
              <c:idx val="3"/>
              <c:layout>
                <c:manualLayout>
                  <c:x val="0.1222491284724847"/>
                  <c:y val="0.11430148826096692"/>
                </c:manualLayout>
              </c:layout>
              <c:tx>
                <c:rich>
                  <a:bodyPr/>
                  <a:lstStyle/>
                  <a:p>
                    <a:fld id="{13B48427-5587-4996-A12F-41653BEED39B}" type="PERCENTAGE">
                      <a:rPr lang="en-US" b="1" baseline="0" smtClean="0"/>
                      <a:pPr/>
                      <a:t>[PERCENTAGE]</a:t>
                    </a:fld>
                    <a:endParaRPr lang="en-US"/>
                  </a:p>
                </c:rich>
              </c:tx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537F-4B07-B12D-4F98AA77D2C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2"/>
                <c:pt idx="0">
                  <c:v>Negative</c:v>
                </c:pt>
                <c:pt idx="1">
                  <c:v>Positive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0.6</c:v>
                </c:pt>
                <c:pt idx="1">
                  <c:v>0.4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537F-4B07-B12D-4F98AA77D2C1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>
          <a:glow rad="63500">
            <a:schemeClr val="accent5">
              <a:satMod val="175000"/>
              <a:alpha val="40000"/>
            </a:schemeClr>
          </a:glow>
        </a:effectLst>
      </c:spPr>
    </c:plotArea>
    <c:legend>
      <c:legendPos val="b"/>
      <c:legendEntry>
        <c:idx val="2"/>
        <c:delete val="1"/>
      </c:legendEntry>
      <c:legendEntry>
        <c:idx val="3"/>
        <c:delete val="1"/>
      </c:legendEntry>
      <c:layout>
        <c:manualLayout>
          <c:xMode val="edge"/>
          <c:yMode val="edge"/>
          <c:x val="0.15217095223786986"/>
          <c:y val="0.88324255088480097"/>
          <c:w val="0.67899429363193464"/>
          <c:h val="8.899812897810729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numDim type="val">
        <cx:f>Sheet1!$A$2:$A$77</cx:f>
        <cx:lvl ptCount="76" formatCode="General">
          <cx:pt idx="0">240</cx:pt>
          <cx:pt idx="1">754</cx:pt>
          <cx:pt idx="2">1555</cx:pt>
          <cx:pt idx="3">1692</cx:pt>
          <cx:pt idx="4">133</cx:pt>
          <cx:pt idx="5">309</cx:pt>
          <cx:pt idx="6">425</cx:pt>
          <cx:pt idx="7">643</cx:pt>
          <cx:pt idx="8">775</cx:pt>
          <cx:pt idx="9">964</cx:pt>
          <cx:pt idx="10">1027</cx:pt>
          <cx:pt idx="11">1288</cx:pt>
          <cx:pt idx="12">1319</cx:pt>
          <cx:pt idx="13">1471</cx:pt>
          <cx:pt idx="14">197</cx:pt>
          <cx:pt idx="15">230</cx:pt>
          <cx:pt idx="16">1627</cx:pt>
          <cx:pt idx="17">1309</cx:pt>
          <cx:pt idx="18">1180</cx:pt>
          <cx:pt idx="19">0</cx:pt>
          <cx:pt idx="20">0</cx:pt>
          <cx:pt idx="21">0</cx:pt>
          <cx:pt idx="22">591</cx:pt>
          <cx:pt idx="23">450</cx:pt>
          <cx:pt idx="24">515</cx:pt>
          <cx:pt idx="25">1141</cx:pt>
          <cx:pt idx="26">520</cx:pt>
          <cx:pt idx="27">943</cx:pt>
          <cx:pt idx="28">1051</cx:pt>
          <cx:pt idx="29">1948</cx:pt>
          <cx:pt idx="30">1965</cx:pt>
          <cx:pt idx="31">2426</cx:pt>
          <cx:pt idx="32">1641</cx:pt>
          <cx:pt idx="33">0</cx:pt>
          <cx:pt idx="34">15</cx:pt>
          <cx:pt idx="35">0</cx:pt>
          <cx:pt idx="36">0</cx:pt>
          <cx:pt idx="37">0</cx:pt>
          <cx:pt idx="38">0</cx:pt>
          <cx:pt idx="39">0</cx:pt>
          <cx:pt idx="40">0</cx:pt>
          <cx:pt idx="41">0</cx:pt>
          <cx:pt idx="42">7</cx:pt>
          <cx:pt idx="43">160</cx:pt>
          <cx:pt idx="44">1148</cx:pt>
          <cx:pt idx="45">178</cx:pt>
          <cx:pt idx="46">372</cx:pt>
          <cx:pt idx="47">414</cx:pt>
          <cx:pt idx="48">441</cx:pt>
          <cx:pt idx="49">445</cx:pt>
          <cx:pt idx="50">469</cx:pt>
          <cx:pt idx="51">477</cx:pt>
          <cx:pt idx="52">575</cx:pt>
          <cx:pt idx="53">631</cx:pt>
          <cx:pt idx="54">769</cx:pt>
          <cx:pt idx="55">968</cx:pt>
          <cx:pt idx="56">989</cx:pt>
          <cx:pt idx="57">1255</cx:pt>
          <cx:pt idx="58">1519</cx:pt>
          <cx:pt idx="59">1742</cx:pt>
          <cx:pt idx="60">2850</cx:pt>
          <cx:pt idx="61">549</cx:pt>
          <cx:pt idx="62">1512</cx:pt>
          <cx:pt idx="63">1217</cx:pt>
          <cx:pt idx="64">89</cx:pt>
          <cx:pt idx="65">1215</cx:pt>
          <cx:pt idx="66">1242</cx:pt>
          <cx:pt idx="67">1072</cx:pt>
          <cx:pt idx="68">1338</cx:pt>
          <cx:pt idx="69">713</cx:pt>
          <cx:pt idx="70">1405</cx:pt>
          <cx:pt idx="71">325</cx:pt>
          <cx:pt idx="72">2483</cx:pt>
          <cx:pt idx="73">1364</cx:pt>
          <cx:pt idx="74">1563</cx:pt>
          <cx:pt idx="75">1699</cx:pt>
        </cx:lvl>
      </cx:numDim>
    </cx:data>
  </cx:chartData>
  <cx:chart>
    <cx:title pos="t" align="ctr" overlay="0">
      <cx:tx>
        <cx:txData>
          <cx:v>average overall survival (OS) times</cx:v>
        </cx:txData>
      </cx:tx>
      <cx:txPr>
        <a:bodyPr spcFirstLastPara="1" vertOverflow="ellipsis" horzOverflow="overflow" wrap="square" lIns="0" tIns="0" rIns="0" bIns="0" anchor="ctr" anchorCtr="1"/>
        <a:lstStyle/>
        <a:p>
          <a:pPr algn="ctr" rtl="0">
            <a:defRPr sz="1000"/>
          </a:pPr>
          <a:r>
            <a:rPr lang="en-US" sz="1000" b="1" i="0" u="none" strike="noStrike" cap="all" spc="100" baseline="0" dirty="0">
              <a:solidFill>
                <a:srgbClr val="FFFFFF"/>
              </a:solidFill>
              <a:latin typeface="Abel" panose="020B0604020202020204" charset="0"/>
            </a:rPr>
            <a:t>average overall survival (OS) times</a:t>
          </a:r>
        </a:p>
      </cx:txPr>
    </cx:title>
    <cx:plotArea>
      <cx:plotAreaRegion>
        <cx:plotSurface>
          <cx:spPr>
            <a:ln>
              <a:solidFill>
                <a:schemeClr val="bg1">
                  <a:alpha val="98000"/>
                </a:schemeClr>
              </a:solidFill>
            </a:ln>
          </cx:spPr>
        </cx:plotSurface>
        <cx:series layoutId="clusteredColumn" uniqueId="{DEB74997-2641-45FB-BFF0-CEFB98FBB590}" formatIdx="0">
          <cx:tx>
            <cx:txData>
              <cx:f>Sheet1!$A$1</cx:f>
              <cx:v>OS Time</cx:v>
            </cx:txData>
          </cx:tx>
          <cx:spPr>
            <a:solidFill>
              <a:schemeClr val="tx1">
                <a:lumMod val="95000"/>
                <a:lumOff val="5000"/>
              </a:schemeClr>
            </a:solidFill>
            <a:effectLst>
              <a:glow rad="63500">
                <a:schemeClr val="accent5">
                  <a:satMod val="175000"/>
                  <a:alpha val="40000"/>
                </a:schemeClr>
              </a:glow>
              <a:outerShdw blurRad="12700" dist="50800" dir="5400000" algn="ctr" rotWithShape="0">
                <a:srgbClr val="000000">
                  <a:alpha val="43137"/>
                </a:srgbClr>
              </a:outerShdw>
              <a:softEdge rad="0"/>
            </a:effectLst>
          </cx:spPr>
          <cx:dataId val="0"/>
          <cx:layoutPr>
            <cx:binning intervalClosed="r"/>
          </cx:layoutPr>
        </cx:series>
      </cx:plotAreaRegion>
      <cx:axis id="0">
        <cx:catScaling gapWidth="0"/>
        <cx:title>
          <cx:tx>
            <cx:txData>
              <cx:v>Days</cx:v>
            </cx:txData>
          </cx:tx>
          <cx:txPr>
            <a:bodyPr spcFirstLastPara="1" vertOverflow="ellipsis" horzOverflow="overflow" wrap="square" lIns="0" tIns="0" rIns="0" bIns="0" anchor="ctr" anchorCtr="1"/>
            <a:lstStyle/>
            <a:p>
              <a:pPr algn="ctr" rtl="0">
                <a:defRPr sz="1000"/>
              </a:pPr>
              <a:r>
                <a:rPr lang="en-US" sz="900" b="0" i="0" u="none" strike="noStrike" baseline="0" dirty="0">
                  <a:solidFill>
                    <a:srgbClr val="FFFFFF"/>
                  </a:solidFill>
                  <a:latin typeface="Arial"/>
                </a:rPr>
                <a:t>Days</a:t>
              </a:r>
            </a:p>
          </cx:txPr>
        </cx:title>
        <cx:tickLabels/>
        <cx:txPr>
          <a:bodyPr spcFirstLastPara="1" vertOverflow="ellipsis" horzOverflow="overflow" wrap="square" lIns="0" tIns="0" rIns="0" bIns="0" anchor="ctr" anchorCtr="1"/>
          <a:lstStyle/>
          <a:p>
            <a:pPr algn="ctr" rtl="0">
              <a:defRPr sz="600"/>
            </a:pPr>
            <a:endParaRPr lang="en-US" sz="600" b="0" i="0" u="none" strike="noStrike" baseline="0">
              <a:solidFill>
                <a:srgbClr val="FFFFFF">
                  <a:lumMod val="95000"/>
                </a:srgbClr>
              </a:solidFill>
              <a:latin typeface="Arial"/>
            </a:endParaRPr>
          </a:p>
        </cx:txPr>
      </cx:axis>
      <cx:axis id="1">
        <cx:valScaling/>
        <cx:title>
          <cx:tx>
            <cx:txData>
              <cx:v>Number of Patients</cx:v>
            </cx:txData>
          </cx:tx>
          <cx:txPr>
            <a:bodyPr spcFirstLastPara="1" vertOverflow="ellipsis" horzOverflow="overflow" wrap="square" lIns="0" tIns="0" rIns="0" bIns="0" anchor="ctr" anchorCtr="1"/>
            <a:lstStyle/>
            <a:p>
              <a:pPr algn="ctr" rtl="0">
                <a:defRPr sz="1000"/>
              </a:pPr>
              <a:r>
                <a:rPr lang="en-US" sz="800" b="0" i="0" u="none" strike="noStrike" baseline="0" dirty="0">
                  <a:solidFill>
                    <a:srgbClr val="FFFFFF"/>
                  </a:solidFill>
                  <a:latin typeface="Arial"/>
                </a:rPr>
                <a:t>Number of Patients</a:t>
              </a:r>
            </a:p>
          </cx:txPr>
        </cx:title>
        <cx:majorGridlines/>
        <cx:tickLabels/>
        <cx:txPr>
          <a:bodyPr spcFirstLastPara="1" vertOverflow="ellipsis" horzOverflow="overflow" wrap="square" lIns="0" tIns="0" rIns="0" bIns="0" anchor="ctr" anchorCtr="1"/>
          <a:lstStyle/>
          <a:p>
            <a:pPr algn="ctr" rtl="0">
              <a:defRPr sz="700"/>
            </a:pPr>
            <a:endParaRPr lang="en-US" sz="700" b="0" i="0" u="none" strike="noStrike" baseline="0">
              <a:solidFill>
                <a:srgbClr val="FFFFFF"/>
              </a:solidFill>
              <a:latin typeface="Arial"/>
            </a:endParaRPr>
          </a:p>
        </cx:txPr>
      </cx:axis>
    </cx:plotArea>
  </cx:chart>
</cx:chartSpace>
</file>

<file path=ppt/charts/chartEx2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numDim type="val">
        <cx:f>Sheet1!$A$2:$A$77</cx:f>
        <cx:lvl ptCount="76" formatCode="General">
          <cx:pt idx="0">66</cx:pt>
          <cx:pt idx="1">40</cx:pt>
          <cx:pt idx="2">48</cx:pt>
          <cx:pt idx="3">56</cx:pt>
          <cx:pt idx="4">38</cx:pt>
          <cx:pt idx="5">57</cx:pt>
          <cx:pt idx="6">74</cx:pt>
          <cx:pt idx="7">60</cx:pt>
          <cx:pt idx="8">61</cx:pt>
          <cx:pt idx="9">67</cx:pt>
          <cx:pt idx="10">45</cx:pt>
          <cx:pt idx="11">48</cx:pt>
          <cx:pt idx="12">59</cx:pt>
          <cx:pt idx="13">36</cx:pt>
          <cx:pt idx="14">41</cx:pt>
          <cx:pt idx="15">62</cx:pt>
          <cx:pt idx="16">54</cx:pt>
          <cx:pt idx="17">49</cx:pt>
          <cx:pt idx="18">52</cx:pt>
          <cx:pt idx="19">55</cx:pt>
          <cx:pt idx="20">82</cx:pt>
          <cx:pt idx="21">52</cx:pt>
          <cx:pt idx="22">48</cx:pt>
          <cx:pt idx="23">43</cx:pt>
          <cx:pt idx="24">50</cx:pt>
          <cx:pt idx="25">50</cx:pt>
          <cx:pt idx="26">55</cx:pt>
          <cx:pt idx="27">68</cx:pt>
          <cx:pt idx="28">76</cx:pt>
          <cx:pt idx="29">43</cx:pt>
          <cx:pt idx="30">53</cx:pt>
          <cx:pt idx="31">64</cx:pt>
          <cx:pt idx="32">66</cx:pt>
          <cx:pt idx="33">79</cx:pt>
          <cx:pt idx="34">64</cx:pt>
          <cx:pt idx="35">67</cx:pt>
          <cx:pt idx="36">55</cx:pt>
          <cx:pt idx="37">78</cx:pt>
          <cx:pt idx="38">43</cx:pt>
          <cx:pt idx="39">45</cx:pt>
          <cx:pt idx="40">52</cx:pt>
          <cx:pt idx="41">64</cx:pt>
          <cx:pt idx="42">54</cx:pt>
          <cx:pt idx="43">68</cx:pt>
          <cx:pt idx="44">88</cx:pt>
          <cx:pt idx="45">81</cx:pt>
          <cx:pt idx="46">66</cx:pt>
          <cx:pt idx="47">65</cx:pt>
          <cx:pt idx="48">62</cx:pt>
          <cx:pt idx="49">48</cx:pt>
          <cx:pt idx="50">67</cx:pt>
          <cx:pt idx="51">52</cx:pt>
          <cx:pt idx="52">50</cx:pt>
          <cx:pt idx="53">51</cx:pt>
          <cx:pt idx="54">63</cx:pt>
          <cx:pt idx="55">80</cx:pt>
          <cx:pt idx="56">59</cx:pt>
          <cx:pt idx="57">61</cx:pt>
          <cx:pt idx="58">78</cx:pt>
          <cx:pt idx="59">51</cx:pt>
          <cx:pt idx="60">39</cx:pt>
          <cx:pt idx="61">46</cx:pt>
          <cx:pt idx="62">54</cx:pt>
          <cx:pt idx="63">76</cx:pt>
          <cx:pt idx="64">36</cx:pt>
          <cx:pt idx="65">80</cx:pt>
          <cx:pt idx="66">54</cx:pt>
          <cx:pt idx="67">65</cx:pt>
          <cx:pt idx="68">61</cx:pt>
          <cx:pt idx="69">30</cx:pt>
          <cx:pt idx="70">53</cx:pt>
          <cx:pt idx="71">68</cx:pt>
          <cx:pt idx="72">69</cx:pt>
          <cx:pt idx="73">82</cx:pt>
          <cx:pt idx="74">72</cx:pt>
          <cx:pt idx="75">54</cx:pt>
        </cx:lvl>
      </cx:numDim>
    </cx:data>
  </cx:chartData>
  <cx:chart>
    <cx:title pos="t" align="ctr" overlay="0">
      <cx:tx>
        <cx:txData>
          <cx:v>Age at Initial Diagnosis</cx:v>
        </cx:txData>
      </cx:tx>
      <cx:txPr>
        <a:bodyPr spcFirstLastPara="1" vertOverflow="ellipsis" horzOverflow="overflow" wrap="square" lIns="0" tIns="0" rIns="0" bIns="0" anchor="ctr" anchorCtr="1"/>
        <a:lstStyle/>
        <a:p>
          <a:pPr algn="ctr" rtl="0">
            <a:defRPr/>
          </a:pPr>
          <a:r>
            <a:rPr lang="en-US" sz="1200" b="1" i="0" u="none" strike="noStrike" spc="100" baseline="0" dirty="0">
              <a:solidFill>
                <a:srgbClr val="FFFFFF">
                  <a:lumMod val="95000"/>
                </a:srgb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Abel" panose="020B0604020202020204" charset="0"/>
            </a:rPr>
            <a:t>Age at Initial Diagnosis</a:t>
          </a:r>
        </a:p>
      </cx:txPr>
    </cx:title>
    <cx:plotArea>
      <cx:plotAreaRegion>
        <cx:series layoutId="clusteredColumn" uniqueId="{C400A8F8-1A8C-46DA-97F8-E562E854EF0B}">
          <cx:tx>
            <cx:txData>
              <cx:f>Sheet1!$A$1</cx:f>
              <cx:v>Age at Initial Pathologic Diagnosis</cx:v>
            </cx:txData>
          </cx:tx>
          <cx:spPr>
            <a:effectLst>
              <a:glow rad="63500">
                <a:schemeClr val="accent5">
                  <a:satMod val="175000"/>
                  <a:alpha val="40000"/>
                </a:schemeClr>
              </a:glow>
              <a:softEdge rad="0"/>
            </a:effectLst>
          </cx:spPr>
          <cx:dataId val="0"/>
          <cx:layoutPr>
            <cx:binning intervalClosed="r"/>
          </cx:layoutPr>
        </cx:series>
      </cx:plotAreaRegion>
      <cx:axis id="0">
        <cx:catScaling gapWidth="0"/>
        <cx:title>
          <cx:tx>
            <cx:txData>
              <cx:v>Age</cx:v>
            </cx:txData>
          </cx:tx>
          <cx:txPr>
            <a:bodyPr spcFirstLastPara="1" vertOverflow="ellipsis" horzOverflow="overflow" wrap="square" lIns="0" tIns="0" rIns="0" bIns="0" anchor="ctr" anchorCtr="1"/>
            <a:lstStyle/>
            <a:p>
              <a:pPr algn="ctr" rtl="0">
                <a:defRPr sz="1000"/>
              </a:pPr>
              <a:r>
                <a:rPr lang="en-US" sz="900" b="0" i="0" u="none" strike="noStrike" baseline="0" dirty="0">
                  <a:solidFill>
                    <a:srgbClr val="FFFFFF">
                      <a:lumMod val="95000"/>
                    </a:srgbClr>
                  </a:solidFill>
                  <a:latin typeface="Arial"/>
                </a:rPr>
                <a:t>Age</a:t>
              </a:r>
            </a:p>
          </cx:txPr>
        </cx:title>
        <cx:tickLabels/>
        <cx:txPr>
          <a:bodyPr spcFirstLastPara="1" vertOverflow="ellipsis" horzOverflow="overflow" wrap="square" lIns="0" tIns="0" rIns="0" bIns="0" anchor="ctr" anchorCtr="1"/>
          <a:lstStyle/>
          <a:p>
            <a:pPr algn="ctr" rtl="0">
              <a:defRPr sz="800"/>
            </a:pPr>
            <a:endParaRPr lang="en-US" sz="800" b="0" i="0" u="none" strike="noStrike" baseline="0">
              <a:solidFill>
                <a:srgbClr val="FFFFFF">
                  <a:lumMod val="95000"/>
                </a:srgbClr>
              </a:solidFill>
              <a:latin typeface="Arial"/>
            </a:endParaRPr>
          </a:p>
        </cx:txPr>
      </cx:axis>
      <cx:axis id="1">
        <cx:valScaling/>
        <cx:title>
          <cx:tx>
            <cx:txData>
              <cx:v>Number of Patients</cx:v>
            </cx:txData>
          </cx:tx>
          <cx:txPr>
            <a:bodyPr spcFirstLastPara="1" vertOverflow="ellipsis" horzOverflow="overflow" wrap="square" lIns="0" tIns="0" rIns="0" bIns="0" anchor="ctr" anchorCtr="1"/>
            <a:lstStyle/>
            <a:p>
              <a:pPr algn="ctr" rtl="0">
                <a:defRPr sz="1000"/>
              </a:pPr>
              <a:r>
                <a:rPr lang="en-US" sz="800" b="0" i="0" u="none" strike="noStrike" baseline="0" dirty="0">
                  <a:solidFill>
                    <a:srgbClr val="FFFFFF">
                      <a:lumMod val="95000"/>
                    </a:srgbClr>
                  </a:solidFill>
                  <a:latin typeface="Arial"/>
                </a:rPr>
                <a:t>Number of Patients</a:t>
              </a:r>
            </a:p>
          </cx:txPr>
        </cx:title>
        <cx:majorGridlines/>
        <cx:tickLabels/>
        <cx:txPr>
          <a:bodyPr spcFirstLastPara="1" vertOverflow="ellipsis" horzOverflow="overflow" wrap="square" lIns="0" tIns="0" rIns="0" bIns="0" anchor="ctr" anchorCtr="1"/>
          <a:lstStyle/>
          <a:p>
            <a:pPr algn="ctr" rtl="0">
              <a:defRPr sz="700"/>
            </a:pPr>
            <a:endParaRPr lang="en-US" sz="700" b="0" i="0" u="none" strike="noStrike" baseline="0">
              <a:solidFill>
                <a:srgbClr val="FFFFFF">
                  <a:lumMod val="95000"/>
                </a:srgbClr>
              </a:solidFill>
              <a:latin typeface="Arial"/>
            </a:endParaRPr>
          </a:p>
        </cx:txPr>
      </cx:axis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colors4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34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371">
  <cs:axisTitle>
    <cs:lnRef idx="0"/>
    <cs:fillRef idx="0"/>
    <cs:effectRef idx="0"/>
    <cs:fontRef idx="minor">
      <a:schemeClr val="lt1"/>
    </cs:fontRef>
    <cs:defRPr sz="1197"/>
  </cs:axisTitle>
  <cs:category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064"/>
    <cs:bodyPr/>
  </cs:categoryAxis>
  <cs:chartArea>
    <cs:lnRef idx="0">
      <cs:styleClr val="0"/>
    </cs:lnRef>
    <cs:fillRef idx="0">
      <cs:styleClr val="0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  <cs:defRPr sz="1330"/>
  </cs:chartArea>
  <cs:dataLabel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  <cs:defRPr sz="1197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  <a:ln w="9525">
        <a:solidFill>
          <a:schemeClr val="tx1"/>
        </a:solidFill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Wireframe>
  <cs:dataTable>
    <cs:lnRef idx="0">
      <cs:styleClr val="0"/>
    </cs:lnRef>
    <cs:fillRef idx="0"/>
    <cs:effectRef idx="0"/>
    <cs:fontRef idx="minor">
      <a:schemeClr val="lt1"/>
    </cs:fontRef>
    <cs:spPr>
      <a:ln w="9525">
        <a:solidFill>
          <a:schemeClr val="phClr">
            <a:lumMod val="60000"/>
            <a:lumOff val="40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/>
      </a:solidFill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/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/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lt1">
            <a:alpha val="25000"/>
            <a:lumOff val="10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/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/>
    </cs:fontRef>
    <cs:defRPr sz="1197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197"/>
    <cs:bodyPr/>
  </cs:seriesAxis>
  <cs:seriesLine>
    <cs:lnRef idx="0"/>
    <cs:fillRef idx="0"/>
    <cs:effectRef idx="0"/>
    <cs:fontRef idx="minor">
      <a:schemeClr val="lt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lt1"/>
    </cs:fontRef>
    <cs:defRPr sz="1995" b="1" cap="all" spc="100"/>
    <cs:bodyPr/>
  </cs:title>
  <cs:trendline>
    <cs:lnRef idx="0"/>
    <cs:fillRef idx="0"/>
    <cs:effectRef idx="0"/>
    <cs:fontRef idx="minor">
      <a:schemeClr val="dk1"/>
    </cs:fontRef>
    <cs:spPr>
      <a:ln w="19050" cap="rnd">
        <a:solidFill>
          <a:schemeClr val="lt1"/>
        </a:solidFill>
        <a:prstDash val="sysDash"/>
      </a:ln>
    </cs:spPr>
  </cs:trendline>
  <cs:trendlineLabel>
    <cs:lnRef idx="0"/>
    <cs:fillRef idx="0"/>
    <cs:effectRef idx="0"/>
    <cs:fontRef idx="minor">
      <a:schemeClr val="lt1"/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</cs:spPr>
  </cs:upBar>
  <cs:valueAxis>
    <cs:lnRef idx="0"/>
    <cs:fillRef idx="0"/>
    <cs:effectRef idx="0"/>
    <cs:fontRef idx="minor">
      <a:schemeClr val="lt1"/>
    </cs:fontRef>
    <cs:defRPr sz="1197"/>
    <cs:bodyPr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370">
  <cs:axisTitle>
    <cs:lnRef idx="0"/>
    <cs:fillRef idx="0"/>
    <cs:effectRef idx="0"/>
    <cs:fontRef idx="minor">
      <a:schemeClr val="lt1">
        <a:lumMod val="95000"/>
      </a:schemeClr>
    </cs:fontRef>
    <cs:defRPr sz="1197"/>
  </cs:axisTitle>
  <cs:categoryAxis>
    <cs:lnRef idx="0"/>
    <cs:fillRef idx="0"/>
    <cs:effectRef idx="0"/>
    <cs:fontRef idx="minor">
      <a:schemeClr val="lt1">
        <a:lumMod val="9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/>
  </cs:chartArea>
  <cs:dataLabel>
    <cs:lnRef idx="0"/>
    <cs:fillRef idx="0"/>
    <cs:effectRef idx="0"/>
    <cs:fontRef idx="minor">
      <a:schemeClr val="lt1">
        <a:lumMod val="95000"/>
      </a:schemeClr>
    </cs:fontRef>
    <cs:defRPr sz="1197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lt1"/>
    </cs:fontRef>
    <cs:spPr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  <a:ln>
        <a:solidFill>
          <a:schemeClr val="tx1"/>
        </a:solidFill>
      </a:ln>
    </cs:spPr>
  </cs:dataPoint>
  <cs:dataPoint3D>
    <cs:lnRef idx="0"/>
    <cs:fillRef idx="0">
      <cs:styleClr val="auto"/>
    </cs:fillRef>
    <cs:effectRef idx="0"/>
    <cs:fontRef idx="minor">
      <a:schemeClr val="lt1"/>
    </cs:fontRef>
    <cs:spPr>
      <a:solidFill>
        <a:schemeClr val="phClr"/>
      </a:solidFill>
    </cs:spPr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lt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lt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9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10000"/>
            <a:lumOff val="10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95000"/>
      </a:schemeClr>
    </cs:fontRef>
    <cs:defRPr sz="1197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9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lt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spc="10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lt1">
        <a:lumMod val="95000"/>
      </a:schemeClr>
    </cs:fontRef>
    <cs:defRPr sz="1197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95000"/>
      </a:schemeClr>
    </cs:fontRef>
    <cs:defRPr sz="1197"/>
  </cs:valueAxis>
  <cs:wall>
    <cs:lnRef idx="0"/>
    <cs:fillRef idx="0"/>
    <cs:effectRef idx="0"/>
    <cs:fontRef idx="minor">
      <a:schemeClr val="lt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34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4dfce81f19_0_17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4dfce81f19_0_17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0451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57d11bbb88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57d11bbb88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8573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564156046e_0_2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564156046e_0_2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5465e7bc0b_1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5465e7bc0b_1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4563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6083763cf6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6083763cf6_0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802574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57d11bbb88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57d11bbb88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52916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564156046e_0_2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564156046e_0_2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716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OPENING SLIDE">
  <p:cSld name="CUSTOM_7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833000" y="2566175"/>
            <a:ext cx="3500700" cy="144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3600"/>
              <a:buNone/>
              <a:defRPr sz="48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833000" y="3843250"/>
            <a:ext cx="3326700" cy="3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None/>
              <a:defRPr sz="1100">
                <a:solidFill>
                  <a:srgbClr val="F3F3F3"/>
                </a:solidFill>
                <a:latin typeface="Exo Light"/>
                <a:ea typeface="Exo Light"/>
                <a:cs typeface="Exo Light"/>
                <a:sym typeface="Exo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ACKGROUND">
  <p:cSld name="CUSTOM_11_1_2_1_1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 slide " type="blank">
  <p:cSld name="BLANK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ABLE OF CONTENTS">
  <p:cSld name="CUSTOM_14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ctrTitle"/>
          </p:nvPr>
        </p:nvSpPr>
        <p:spPr>
          <a:xfrm>
            <a:off x="3775200" y="1682975"/>
            <a:ext cx="2324100" cy="32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2400" b="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ctrTitle" idx="2"/>
          </p:nvPr>
        </p:nvSpPr>
        <p:spPr>
          <a:xfrm>
            <a:off x="3775200" y="3219525"/>
            <a:ext cx="2324100" cy="32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2400" b="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ctrTitle" idx="3"/>
          </p:nvPr>
        </p:nvSpPr>
        <p:spPr>
          <a:xfrm>
            <a:off x="6045900" y="1682975"/>
            <a:ext cx="2324100" cy="32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2400" b="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ctrTitle" idx="4"/>
          </p:nvPr>
        </p:nvSpPr>
        <p:spPr>
          <a:xfrm>
            <a:off x="6045900" y="3219525"/>
            <a:ext cx="2324100" cy="32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2400" b="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ubTitle" idx="1"/>
          </p:nvPr>
        </p:nvSpPr>
        <p:spPr>
          <a:xfrm>
            <a:off x="3775200" y="1862553"/>
            <a:ext cx="1899900" cy="50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ubTitle" idx="5"/>
          </p:nvPr>
        </p:nvSpPr>
        <p:spPr>
          <a:xfrm>
            <a:off x="3775200" y="3396868"/>
            <a:ext cx="1899900" cy="50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ubTitle" idx="6"/>
          </p:nvPr>
        </p:nvSpPr>
        <p:spPr>
          <a:xfrm>
            <a:off x="6045900" y="1862553"/>
            <a:ext cx="1899900" cy="50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ubTitle" idx="7"/>
          </p:nvPr>
        </p:nvSpPr>
        <p:spPr>
          <a:xfrm>
            <a:off x="6045900" y="3396868"/>
            <a:ext cx="1899900" cy="50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ctrTitle" idx="8"/>
          </p:nvPr>
        </p:nvSpPr>
        <p:spPr>
          <a:xfrm rot="-5400000">
            <a:off x="-1012550" y="2331150"/>
            <a:ext cx="3083400" cy="481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sz="1800" b="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+TEXT 1">
  <p:cSld name="CUSTOM_14_1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ctrTitle"/>
          </p:nvPr>
        </p:nvSpPr>
        <p:spPr>
          <a:xfrm>
            <a:off x="2237395" y="2118925"/>
            <a:ext cx="46692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sz="2400" b="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24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24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24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24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24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24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24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24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1"/>
          </p:nvPr>
        </p:nvSpPr>
        <p:spPr>
          <a:xfrm>
            <a:off x="2562675" y="2663160"/>
            <a:ext cx="4018200" cy="1307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R="7200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">
  <p:cSld name="CUSTOM_16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ctrTitle"/>
          </p:nvPr>
        </p:nvSpPr>
        <p:spPr>
          <a:xfrm flipH="1">
            <a:off x="2732325" y="3046075"/>
            <a:ext cx="2364300" cy="70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400" b="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600"/>
              <a:buNone/>
              <a:defRPr sz="16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600"/>
              <a:buNone/>
              <a:defRPr sz="16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600"/>
              <a:buNone/>
              <a:defRPr sz="16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600"/>
              <a:buNone/>
              <a:defRPr sz="16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600"/>
              <a:buNone/>
              <a:defRPr sz="16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600"/>
              <a:buNone/>
              <a:defRPr sz="16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600"/>
              <a:buNone/>
              <a:defRPr sz="16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600"/>
              <a:buNone/>
              <a:defRPr sz="16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subTitle" idx="1"/>
          </p:nvPr>
        </p:nvSpPr>
        <p:spPr>
          <a:xfrm flipH="1">
            <a:off x="2732275" y="1906500"/>
            <a:ext cx="4036500" cy="131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bel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None/>
              <a:defRPr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None/>
              <a:defRPr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None/>
              <a:defRPr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None/>
              <a:defRPr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None/>
              <a:defRPr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None/>
              <a:defRPr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None/>
              <a:defRPr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None/>
              <a:defRPr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HREE COLUMNS">
  <p:cSld name="CUSTOM_16_1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ctrTitle"/>
          </p:nvPr>
        </p:nvSpPr>
        <p:spPr>
          <a:xfrm>
            <a:off x="673531" y="3094768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None/>
              <a:defRPr sz="1600" b="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ubTitle" idx="1"/>
          </p:nvPr>
        </p:nvSpPr>
        <p:spPr>
          <a:xfrm>
            <a:off x="856025" y="3407350"/>
            <a:ext cx="2254200" cy="56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ctrTitle" idx="2"/>
          </p:nvPr>
        </p:nvSpPr>
        <p:spPr>
          <a:xfrm>
            <a:off x="3262356" y="3094768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None/>
              <a:defRPr sz="1600" b="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subTitle" idx="3"/>
          </p:nvPr>
        </p:nvSpPr>
        <p:spPr>
          <a:xfrm>
            <a:off x="3444838" y="3407350"/>
            <a:ext cx="2254200" cy="568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R="7200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ctrTitle" idx="4"/>
          </p:nvPr>
        </p:nvSpPr>
        <p:spPr>
          <a:xfrm>
            <a:off x="5851306" y="3091717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None/>
              <a:defRPr sz="1600" b="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subTitle" idx="5"/>
          </p:nvPr>
        </p:nvSpPr>
        <p:spPr>
          <a:xfrm>
            <a:off x="6033825" y="3404300"/>
            <a:ext cx="2254200" cy="56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ctrTitle" idx="6"/>
          </p:nvPr>
        </p:nvSpPr>
        <p:spPr>
          <a:xfrm rot="-5400000">
            <a:off x="-1012550" y="2331150"/>
            <a:ext cx="30834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sz="1800" b="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IG TEXT">
  <p:cSld name="CUSTOM_6_1_1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0"/>
          <p:cNvSpPr txBox="1">
            <a:spLocks noGrp="1"/>
          </p:cNvSpPr>
          <p:nvPr>
            <p:ph type="ctrTitle"/>
          </p:nvPr>
        </p:nvSpPr>
        <p:spPr>
          <a:xfrm>
            <a:off x="4650725" y="1658275"/>
            <a:ext cx="3564900" cy="182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4800"/>
              <a:buNone/>
              <a:defRPr sz="6000" b="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sz="4800" b="0">
                <a:solidFill>
                  <a:srgbClr val="33898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sz="4800" b="0">
                <a:solidFill>
                  <a:srgbClr val="33898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sz="4800" b="0">
                <a:solidFill>
                  <a:srgbClr val="33898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sz="4800" b="0">
                <a:solidFill>
                  <a:srgbClr val="33898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sz="4800" b="0">
                <a:solidFill>
                  <a:srgbClr val="33898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sz="4800" b="0">
                <a:solidFill>
                  <a:srgbClr val="33898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sz="4800" b="0">
                <a:solidFill>
                  <a:srgbClr val="33898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sz="4800" b="0">
                <a:solidFill>
                  <a:srgbClr val="338987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+ DESIGN 1">
  <p:cSld name="CUSTOM_6_1_1_2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1"/>
          <p:cNvSpPr txBox="1">
            <a:spLocks noGrp="1"/>
          </p:cNvSpPr>
          <p:nvPr>
            <p:ph type="ctrTitle"/>
          </p:nvPr>
        </p:nvSpPr>
        <p:spPr>
          <a:xfrm rot="-5400000">
            <a:off x="-1012550" y="2331150"/>
            <a:ext cx="30834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sz="1800" b="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+ DESIGN 2">
  <p:cSld name="CUSTOM_6_1_1_2_1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2"/>
          <p:cNvSpPr txBox="1">
            <a:spLocks noGrp="1"/>
          </p:cNvSpPr>
          <p:nvPr>
            <p:ph type="ctrTitle"/>
          </p:nvPr>
        </p:nvSpPr>
        <p:spPr>
          <a:xfrm rot="-5400000">
            <a:off x="-1012550" y="2331150"/>
            <a:ext cx="30834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sz="1800" b="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+ BULLET POINT 1">
  <p:cSld name="CUSTOM_12_1_1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>
            <a:spLocks noGrp="1"/>
          </p:cNvSpPr>
          <p:nvPr>
            <p:ph type="body" idx="1"/>
          </p:nvPr>
        </p:nvSpPr>
        <p:spPr>
          <a:xfrm>
            <a:off x="1728275" y="1073550"/>
            <a:ext cx="6303300" cy="299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Char char="●"/>
              <a:defRPr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Char char="○"/>
              <a:defRPr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Char char="■"/>
              <a:defRPr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Char char="●"/>
              <a:defRPr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Char char="○"/>
              <a:defRPr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Char char="■"/>
              <a:defRPr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Char char="●"/>
              <a:defRPr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Char char="○"/>
              <a:defRPr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F3F3F3"/>
              </a:buClr>
              <a:buSzPts val="1200"/>
              <a:buFont typeface="Abel"/>
              <a:buChar char="■"/>
              <a:defRPr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82" name="Google Shape;82;p17"/>
          <p:cNvSpPr txBox="1">
            <a:spLocks noGrp="1"/>
          </p:cNvSpPr>
          <p:nvPr>
            <p:ph type="ctrTitle"/>
          </p:nvPr>
        </p:nvSpPr>
        <p:spPr>
          <a:xfrm rot="-5400000">
            <a:off x="-1012550" y="2331150"/>
            <a:ext cx="30834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sz="1800" b="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 dpi="0" rotWithShape="1">
          <a:blip r:embed="rId13">
            <a:alphaModFix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artisticGlowEdges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Unica One"/>
              <a:buNone/>
              <a:defRPr sz="2800" b="1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Josefin Sans"/>
              <a:buNone/>
              <a:defRPr sz="2800" b="1">
                <a:solidFill>
                  <a:srgbClr val="F3F3F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Josefin Sans"/>
              <a:buNone/>
              <a:defRPr sz="2800" b="1">
                <a:solidFill>
                  <a:srgbClr val="F3F3F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Josefin Sans"/>
              <a:buNone/>
              <a:defRPr sz="2800" b="1">
                <a:solidFill>
                  <a:srgbClr val="F3F3F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Josefin Sans"/>
              <a:buNone/>
              <a:defRPr sz="2800" b="1">
                <a:solidFill>
                  <a:srgbClr val="F3F3F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Josefin Sans"/>
              <a:buNone/>
              <a:defRPr sz="2800" b="1">
                <a:solidFill>
                  <a:srgbClr val="F3F3F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Josefin Sans"/>
              <a:buNone/>
              <a:defRPr sz="2800" b="1">
                <a:solidFill>
                  <a:srgbClr val="F3F3F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Josefin Sans"/>
              <a:buNone/>
              <a:defRPr sz="2800" b="1">
                <a:solidFill>
                  <a:srgbClr val="F3F3F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Josefin Sans"/>
              <a:buNone/>
              <a:defRPr sz="2800" b="1">
                <a:solidFill>
                  <a:srgbClr val="F3F3F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Char char="●"/>
              <a:defRPr sz="12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Char char="○"/>
              <a:defRPr sz="12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Char char="■"/>
              <a:defRPr sz="12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Char char="●"/>
              <a:defRPr sz="12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Char char="○"/>
              <a:defRPr sz="12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Char char="■"/>
              <a:defRPr sz="12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Char char="●"/>
              <a:defRPr sz="12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Char char="○"/>
              <a:defRPr sz="12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3F3F3"/>
              </a:buClr>
              <a:buSzPts val="1200"/>
              <a:buFont typeface="Abel"/>
              <a:buChar char="■"/>
              <a:defRPr sz="12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4" r:id="rId5"/>
    <p:sldLayoutId id="2147483656" r:id="rId6"/>
    <p:sldLayoutId id="2147483657" r:id="rId7"/>
    <p:sldLayoutId id="2147483658" r:id="rId8"/>
    <p:sldLayoutId id="2147483663" r:id="rId9"/>
    <p:sldLayoutId id="2147483664" r:id="rId10"/>
    <p:sldLayoutId id="2147483665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14/relationships/chartEx" Target="../charts/chartEx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microsoft.com/office/2014/relationships/chartEx" Target="../charts/chartEx2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ancercouncil.com.au/breast-cancer/diagnosis/" TargetMode="External"/><Relationship Id="rId2" Type="http://schemas.openxmlformats.org/officeDocument/2006/relationships/hyperlink" Target="https://www.cancercouncil.com.au/breast-cancer/" TargetMode="External"/><Relationship Id="rId1" Type="http://schemas.openxmlformats.org/officeDocument/2006/relationships/slideLayout" Target="../slideLayouts/slideLayout9.xml"/><Relationship Id="rId6" Type="http://schemas.openxmlformats.org/officeDocument/2006/relationships/hyperlink" Target="https://www.bcna.org.au/media/5608/financial-impacts-of-breast-cancer-deloitte-access-economics.pdf" TargetMode="External"/><Relationship Id="rId5" Type="http://schemas.openxmlformats.org/officeDocument/2006/relationships/hyperlink" Target="https://www.zurich.com.au/advisers/news/risk-pulse/2018/the-cost-of-care-part-1-of-3-the-cost-of-cancer.html" TargetMode="External"/><Relationship Id="rId4" Type="http://schemas.openxmlformats.org/officeDocument/2006/relationships/hyperlink" Target="https://www.cancercouncil.com.au/" TargetMode="Externa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epidehkhb/DSIA-SYD-FT-Projects-201907/tree/master/Sepideh" TargetMode="Externa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9.xml"/><Relationship Id="rId5" Type="http://schemas.openxmlformats.org/officeDocument/2006/relationships/hyperlink" Target="https://breast-cancer.canceraustralia.gov.au/statistics" TargetMode="Externa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piotrgrabo/breastcancerproteomes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kaggle.com/c/histopathologic-cancer-detection/data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2"/>
          <p:cNvSpPr txBox="1">
            <a:spLocks noGrp="1"/>
          </p:cNvSpPr>
          <p:nvPr>
            <p:ph type="subTitle" idx="1"/>
          </p:nvPr>
        </p:nvSpPr>
        <p:spPr>
          <a:xfrm>
            <a:off x="375523" y="3066870"/>
            <a:ext cx="3326700" cy="3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600" dirty="0">
                <a:latin typeface="Abel" panose="020B0604020202020204" charset="0"/>
              </a:rPr>
              <a:t>Sepideh Khalili</a:t>
            </a:r>
            <a:endParaRPr sz="1600" dirty="0">
              <a:latin typeface="Abel" panose="020B0604020202020204" charset="0"/>
            </a:endParaRPr>
          </a:p>
        </p:txBody>
      </p:sp>
      <p:sp>
        <p:nvSpPr>
          <p:cNvPr id="94" name="Google Shape;94;p22"/>
          <p:cNvSpPr txBox="1">
            <a:spLocks noGrp="1"/>
          </p:cNvSpPr>
          <p:nvPr>
            <p:ph type="ctrTitle"/>
          </p:nvPr>
        </p:nvSpPr>
        <p:spPr>
          <a:xfrm>
            <a:off x="252582" y="939095"/>
            <a:ext cx="5055178" cy="144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latin typeface="Abel" panose="020B0604020202020204" charset="0"/>
              </a:rPr>
              <a:t>Prediction Of Breast </a:t>
            </a:r>
            <a:r>
              <a:rPr lang="en-AU" sz="3600" dirty="0">
                <a:latin typeface="Abel" panose="020B0604020202020204" charset="0"/>
              </a:rPr>
              <a:t>C</a:t>
            </a:r>
            <a:r>
              <a:rPr lang="en" sz="3600" dirty="0">
                <a:latin typeface="Abel" panose="020B0604020202020204" charset="0"/>
              </a:rPr>
              <a:t>ancer </a:t>
            </a:r>
            <a:endParaRPr sz="3600" dirty="0">
              <a:latin typeface="Abel" panose="020B060402020202020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1465F7-F6B3-4D16-92FE-7118F49079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4150" y="1073550"/>
            <a:ext cx="6303300" cy="2996400"/>
          </a:xfrm>
        </p:spPr>
        <p:txBody>
          <a:bodyPr/>
          <a:lstStyle/>
          <a:p>
            <a:pPr marL="152400" indent="0">
              <a:buSzPct val="120000"/>
              <a:buNone/>
            </a:pPr>
            <a:r>
              <a:rPr lang="en-AU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01                Problem Definition</a:t>
            </a:r>
          </a:p>
          <a:p>
            <a:pPr marL="152400" indent="0">
              <a:buSzPct val="120000"/>
              <a:buNone/>
            </a:pPr>
            <a:r>
              <a:rPr lang="en-A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                   </a:t>
            </a:r>
            <a:r>
              <a:rPr lang="en-AU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Business question vs. Data questions</a:t>
            </a:r>
          </a:p>
          <a:p>
            <a:pPr marL="152400" indent="0">
              <a:buSzPct val="120000"/>
              <a:buNone/>
            </a:pPr>
            <a:endParaRPr lang="en-AU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152400" indent="0">
              <a:buSzPct val="120000"/>
              <a:buNone/>
            </a:pPr>
            <a:r>
              <a:rPr lang="en-AU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02               DATA Process Design</a:t>
            </a:r>
          </a:p>
          <a:p>
            <a:pPr marL="152400" indent="0">
              <a:buSzPct val="120000"/>
              <a:buNone/>
            </a:pPr>
            <a:r>
              <a:rPr lang="en-A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                </a:t>
            </a:r>
            <a:r>
              <a:rPr lang="en-AU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Process Workflow</a:t>
            </a:r>
          </a:p>
          <a:p>
            <a:pPr marL="152400" indent="0">
              <a:buSzPct val="120000"/>
              <a:buNone/>
            </a:pPr>
            <a:endParaRPr lang="en-AU" dirty="0"/>
          </a:p>
          <a:p>
            <a:pPr marL="152400" indent="0">
              <a:buSzPct val="120000"/>
              <a:buNone/>
            </a:pPr>
            <a:r>
              <a:rPr lang="en-AU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03                 Values Delivery</a:t>
            </a:r>
          </a:p>
          <a:p>
            <a:pPr marL="152400" indent="0">
              <a:buSzPct val="120000"/>
              <a:buNone/>
            </a:pPr>
            <a:r>
              <a:rPr lang="en-AU" sz="1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                             EDA, </a:t>
            </a:r>
            <a:r>
              <a:rPr lang="en-AU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Modelling Accuracy</a:t>
            </a:r>
          </a:p>
          <a:p>
            <a:pPr marL="152400" indent="0">
              <a:buSzPct val="120000"/>
              <a:buNone/>
            </a:pPr>
            <a:endParaRPr lang="en-AU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152400" indent="0">
              <a:buSzPct val="120000"/>
              <a:buNone/>
            </a:pPr>
            <a:r>
              <a:rPr lang="en-AU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04               Next Steps and Summary</a:t>
            </a:r>
          </a:p>
          <a:p>
            <a:pPr marL="152400" indent="0">
              <a:buSzPct val="120000"/>
              <a:buNone/>
            </a:pPr>
            <a:r>
              <a:rPr lang="en-A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                  </a:t>
            </a:r>
            <a:r>
              <a:rPr lang="en-AU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Next Steps and Summary</a:t>
            </a:r>
          </a:p>
          <a:p>
            <a:pPr marL="152400" indent="0">
              <a:buSzPct val="120000"/>
              <a:buNone/>
            </a:pPr>
            <a:endParaRPr lang="en-AU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3B58A1-3AAE-4553-B6AF-B5B43C429D45}"/>
              </a:ext>
            </a:extLst>
          </p:cNvPr>
          <p:cNvSpPr txBox="1"/>
          <p:nvPr/>
        </p:nvSpPr>
        <p:spPr>
          <a:xfrm>
            <a:off x="922790" y="742426"/>
            <a:ext cx="1493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A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0C26099-70D6-4C0B-801B-E9757C6DF518}"/>
              </a:ext>
            </a:extLst>
          </p:cNvPr>
          <p:cNvSpPr txBox="1"/>
          <p:nvPr/>
        </p:nvSpPr>
        <p:spPr>
          <a:xfrm>
            <a:off x="604150" y="605315"/>
            <a:ext cx="16903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>
                <a:solidFill>
                  <a:schemeClr val="bg1"/>
                </a:solidFill>
                <a:latin typeface="Abel" panose="020B0604020202020204" charset="0"/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8015062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id="{71F90E63-51E0-4420-95A7-AFADCC1B29C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41060293"/>
              </p:ext>
            </p:extLst>
          </p:nvPr>
        </p:nvGraphicFramePr>
        <p:xfrm>
          <a:off x="-113818" y="1605445"/>
          <a:ext cx="3810655" cy="27450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Google Shape;1884;p43">
            <a:extLst>
              <a:ext uri="{FF2B5EF4-FFF2-40B4-BE49-F238E27FC236}">
                <a16:creationId xmlns:a16="http://schemas.microsoft.com/office/drawing/2014/main" id="{FE19670E-15B8-47BD-A00F-3E71E46EC771}"/>
              </a:ext>
            </a:extLst>
          </p:cNvPr>
          <p:cNvSpPr/>
          <p:nvPr/>
        </p:nvSpPr>
        <p:spPr>
          <a:xfrm>
            <a:off x="3626199" y="2679090"/>
            <a:ext cx="1322544" cy="768071"/>
          </a:xfrm>
          <a:prstGeom prst="roundRect">
            <a:avLst>
              <a:gd name="adj" fmla="val 16667"/>
            </a:avLst>
          </a:prstGeom>
          <a:solidFill>
            <a:schemeClr val="bg1">
              <a:lumMod val="65000"/>
            </a:schemeClr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  <a:effectLst>
            <a:glow rad="101600">
              <a:schemeClr val="accent5">
                <a:satMod val="175000"/>
                <a:alpha val="40000"/>
              </a:schemeClr>
            </a:glo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lvl="0" indent="-342900" algn="ctr" rtl="0">
              <a:spcBef>
                <a:spcPts val="0"/>
              </a:spcBef>
              <a:spcAft>
                <a:spcPts val="0"/>
              </a:spcAft>
              <a:buAutoNum type="arabicPlain" startAt="77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Samples</a:t>
            </a:r>
          </a:p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12000  Genes</a:t>
            </a:r>
            <a:endParaRPr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Google Shape;1884;p43">
            <a:extLst>
              <a:ext uri="{FF2B5EF4-FFF2-40B4-BE49-F238E27FC236}">
                <a16:creationId xmlns:a16="http://schemas.microsoft.com/office/drawing/2014/main" id="{7E397F62-AF5B-481D-8A6C-A36AF2C09098}"/>
              </a:ext>
            </a:extLst>
          </p:cNvPr>
          <p:cNvSpPr/>
          <p:nvPr/>
        </p:nvSpPr>
        <p:spPr>
          <a:xfrm>
            <a:off x="3626199" y="1539829"/>
            <a:ext cx="1322544" cy="768071"/>
          </a:xfrm>
          <a:prstGeom prst="roundRect">
            <a:avLst>
              <a:gd name="adj" fmla="val 16667"/>
            </a:avLst>
          </a:prstGeom>
          <a:solidFill>
            <a:schemeClr val="bg1">
              <a:lumMod val="65000"/>
            </a:schemeClr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  <a:effectLst>
            <a:glow rad="101600">
              <a:schemeClr val="accent5">
                <a:satMod val="175000"/>
                <a:alpha val="40000"/>
              </a:schemeClr>
            </a:glo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 Different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Tumours</a:t>
            </a:r>
            <a:endParaRPr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Google Shape;1884;p43">
            <a:extLst>
              <a:ext uri="{FF2B5EF4-FFF2-40B4-BE49-F238E27FC236}">
                <a16:creationId xmlns:a16="http://schemas.microsoft.com/office/drawing/2014/main" id="{6A3EE094-BEB4-4512-A534-C8C3A4082D5A}"/>
              </a:ext>
            </a:extLst>
          </p:cNvPr>
          <p:cNvSpPr/>
          <p:nvPr/>
        </p:nvSpPr>
        <p:spPr>
          <a:xfrm>
            <a:off x="3626199" y="3818351"/>
            <a:ext cx="1322544" cy="768071"/>
          </a:xfrm>
          <a:prstGeom prst="roundRect">
            <a:avLst>
              <a:gd name="adj" fmla="val 16667"/>
            </a:avLst>
          </a:prstGeom>
          <a:solidFill>
            <a:schemeClr val="bg1">
              <a:lumMod val="65000"/>
            </a:schemeClr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  <a:effectLst>
            <a:glow rad="101600">
              <a:schemeClr val="accent5">
                <a:satMod val="175000"/>
                <a:alpha val="40000"/>
              </a:schemeClr>
            </a:glo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 Selection</a:t>
            </a:r>
            <a:endParaRPr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528264-C3BE-4272-A459-780A6BD3A90D}"/>
              </a:ext>
            </a:extLst>
          </p:cNvPr>
          <p:cNvSpPr txBox="1"/>
          <p:nvPr/>
        </p:nvSpPr>
        <p:spPr>
          <a:xfrm>
            <a:off x="531042" y="697605"/>
            <a:ext cx="52536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sz="2400" dirty="0">
                <a:solidFill>
                  <a:schemeClr val="bg1"/>
                </a:solidFill>
                <a:latin typeface="Abel" panose="020B0604020202020204" charset="0"/>
              </a:rPr>
              <a:t>Detect Type Of Breast Cancer</a:t>
            </a:r>
          </a:p>
        </p:txBody>
      </p:sp>
    </p:spTree>
    <p:extLst>
      <p:ext uri="{BB962C8B-B14F-4D97-AF65-F5344CB8AC3E}">
        <p14:creationId xmlns:p14="http://schemas.microsoft.com/office/powerpoint/2010/main" val="40555312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cx1="http://schemas.microsoft.com/office/drawing/2015/9/8/chartex" Requires="cx1">
          <p:graphicFrame>
            <p:nvGraphicFramePr>
              <p:cNvPr id="8" name="Chart 7">
                <a:extLst>
                  <a:ext uri="{FF2B5EF4-FFF2-40B4-BE49-F238E27FC236}">
                    <a16:creationId xmlns:a16="http://schemas.microsoft.com/office/drawing/2014/main" id="{1F7E38A9-6319-402C-8F66-A06140D5EAD2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4105350838"/>
                  </p:ext>
                </p:extLst>
              </p:nvPr>
            </p:nvGraphicFramePr>
            <p:xfrm>
              <a:off x="1797025" y="2902268"/>
              <a:ext cx="3524548" cy="1856849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3"/>
              </a:graphicData>
            </a:graphic>
          </p:graphicFrame>
        </mc:Choice>
        <mc:Fallback>
          <p:pic>
            <p:nvPicPr>
              <p:cNvPr id="8" name="Chart 7">
                <a:extLst>
                  <a:ext uri="{FF2B5EF4-FFF2-40B4-BE49-F238E27FC236}">
                    <a16:creationId xmlns:a16="http://schemas.microsoft.com/office/drawing/2014/main" id="{1F7E38A9-6319-402C-8F66-A06140D5EAD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797025" y="2902268"/>
                <a:ext cx="3524548" cy="18568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11" name="Chart 10">
                <a:extLst>
                  <a:ext uri="{FF2B5EF4-FFF2-40B4-BE49-F238E27FC236}">
                    <a16:creationId xmlns:a16="http://schemas.microsoft.com/office/drawing/2014/main" id="{79D6858A-97A9-4524-BA60-C8C7330D625E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087276614"/>
                  </p:ext>
                </p:extLst>
              </p:nvPr>
            </p:nvGraphicFramePr>
            <p:xfrm>
              <a:off x="557302" y="920861"/>
              <a:ext cx="3194485" cy="1732076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5"/>
              </a:graphicData>
            </a:graphic>
          </p:graphicFrame>
        </mc:Choice>
        <mc:Fallback xmlns="">
          <p:pic>
            <p:nvPicPr>
              <p:cNvPr id="11" name="Chart 10">
                <a:extLst>
                  <a:ext uri="{FF2B5EF4-FFF2-40B4-BE49-F238E27FC236}">
                    <a16:creationId xmlns:a16="http://schemas.microsoft.com/office/drawing/2014/main" id="{79D6858A-97A9-4524-BA60-C8C7330D625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57302" y="920861"/>
                <a:ext cx="3194485" cy="173207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83423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949507E-A09B-484E-8FE0-0DD735B2F3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329" y="2446167"/>
            <a:ext cx="4052919" cy="227754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effectLst>
            <a:glow rad="12700">
              <a:schemeClr val="accent5">
                <a:satMod val="175000"/>
                <a:alpha val="40000"/>
              </a:schemeClr>
            </a:glow>
            <a:softEdge rad="50800"/>
          </a:effectLst>
        </p:spPr>
      </p:pic>
      <p:sp>
        <p:nvSpPr>
          <p:cNvPr id="12" name="Google Shape;1884;p43">
            <a:extLst>
              <a:ext uri="{FF2B5EF4-FFF2-40B4-BE49-F238E27FC236}">
                <a16:creationId xmlns:a16="http://schemas.microsoft.com/office/drawing/2014/main" id="{48F55863-2D9F-45FF-9266-349191977FE5}"/>
              </a:ext>
            </a:extLst>
          </p:cNvPr>
          <p:cNvSpPr/>
          <p:nvPr/>
        </p:nvSpPr>
        <p:spPr>
          <a:xfrm>
            <a:off x="412069" y="1221859"/>
            <a:ext cx="2951195" cy="355838"/>
          </a:xfrm>
          <a:prstGeom prst="roundRect">
            <a:avLst>
              <a:gd name="adj" fmla="val 16667"/>
            </a:avLst>
          </a:prstGeom>
          <a:solidFill>
            <a:schemeClr val="bg1">
              <a:lumMod val="65000"/>
            </a:schemeClr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  <a:effectLst>
            <a:glow rad="139700">
              <a:schemeClr val="accent5">
                <a:satMod val="175000"/>
                <a:alpha val="40000"/>
              </a:schemeClr>
            </a:glo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t"/>
            <a:endParaRPr lang="en-US" sz="16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bel" panose="020B0604020202020204" charset="0"/>
            </a:endParaRPr>
          </a:p>
          <a:p>
            <a:pPr fontAlgn="t"/>
            <a:r>
              <a:rPr lang="en-US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el" panose="020B0604020202020204" charset="0"/>
              </a:rPr>
              <a:t>Baseline(most  frequent)        31%</a:t>
            </a:r>
          </a:p>
          <a:p>
            <a:pPr lvl="0" algn="ctr" rtl="0">
              <a:spcBef>
                <a:spcPts val="0"/>
              </a:spcBef>
              <a:spcAft>
                <a:spcPts val="0"/>
              </a:spcAft>
            </a:pPr>
            <a:endParaRPr sz="16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bel" panose="020B0604020202020204" charset="0"/>
              <a:cs typeface="Times New Roman" panose="02020603050405020304" pitchFamily="18" charset="0"/>
            </a:endParaRPr>
          </a:p>
        </p:txBody>
      </p:sp>
      <p:sp>
        <p:nvSpPr>
          <p:cNvPr id="14" name="Google Shape;1884;p43">
            <a:extLst>
              <a:ext uri="{FF2B5EF4-FFF2-40B4-BE49-F238E27FC236}">
                <a16:creationId xmlns:a16="http://schemas.microsoft.com/office/drawing/2014/main" id="{5C8DF472-551E-4D58-8CF5-01DB4BBB0C4E}"/>
              </a:ext>
            </a:extLst>
          </p:cNvPr>
          <p:cNvSpPr/>
          <p:nvPr/>
        </p:nvSpPr>
        <p:spPr>
          <a:xfrm>
            <a:off x="412067" y="1834013"/>
            <a:ext cx="2951197" cy="355838"/>
          </a:xfrm>
          <a:prstGeom prst="roundRect">
            <a:avLst>
              <a:gd name="adj" fmla="val 16667"/>
            </a:avLst>
          </a:prstGeom>
          <a:solidFill>
            <a:schemeClr val="bg1">
              <a:lumMod val="65000"/>
            </a:schemeClr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  <a:effectLst>
            <a:glow rad="139700">
              <a:schemeClr val="accent5">
                <a:satMod val="175000"/>
                <a:alpha val="40000"/>
              </a:schemeClr>
            </a:glo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t"/>
            <a:endParaRPr lang="en-US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bel" panose="020B0604020202020204" charset="0"/>
            </a:endParaRPr>
          </a:p>
          <a:p>
            <a:pPr fontAlgn="t"/>
            <a:endParaRPr lang="en-US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bel" panose="020B0604020202020204" charset="0"/>
            </a:endParaRPr>
          </a:p>
          <a:p>
            <a:pPr fontAlgn="t"/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el" panose="020B0604020202020204" charset="0"/>
              </a:rPr>
              <a:t>KNeighborsclassifier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el" panose="020B0604020202020204" charset="0"/>
              </a:rPr>
              <a:t>         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81.25%</a:t>
            </a:r>
          </a:p>
          <a:p>
            <a:pPr fontAlgn="t"/>
            <a:endParaRPr lang="en-US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bel" panose="020B0604020202020204" charset="0"/>
            </a:endParaRPr>
          </a:p>
          <a:p>
            <a:pPr lvl="0" algn="ctr" rtl="0">
              <a:spcBef>
                <a:spcPts val="0"/>
              </a:spcBef>
              <a:spcAft>
                <a:spcPts val="0"/>
              </a:spcAft>
            </a:pPr>
            <a:endParaRPr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bel" panose="020B0604020202020204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5FC79B-F4C0-4FC5-B250-3811C646BFE8}"/>
              </a:ext>
            </a:extLst>
          </p:cNvPr>
          <p:cNvSpPr txBox="1"/>
          <p:nvPr/>
        </p:nvSpPr>
        <p:spPr>
          <a:xfrm>
            <a:off x="350329" y="512150"/>
            <a:ext cx="21455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Abel" panose="020B0604020202020204" charset="0"/>
              </a:rPr>
              <a:t>Final Accuracy </a:t>
            </a:r>
          </a:p>
        </p:txBody>
      </p:sp>
    </p:spTree>
    <p:extLst>
      <p:ext uri="{BB962C8B-B14F-4D97-AF65-F5344CB8AC3E}">
        <p14:creationId xmlns:p14="http://schemas.microsoft.com/office/powerpoint/2010/main" val="21918211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BC977C49-05DC-43D3-9E3D-7E85C5B9E17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97270469"/>
              </p:ext>
            </p:extLst>
          </p:nvPr>
        </p:nvGraphicFramePr>
        <p:xfrm>
          <a:off x="-235470" y="1346580"/>
          <a:ext cx="3810655" cy="28512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Google Shape;1884;p43">
            <a:extLst>
              <a:ext uri="{FF2B5EF4-FFF2-40B4-BE49-F238E27FC236}">
                <a16:creationId xmlns:a16="http://schemas.microsoft.com/office/drawing/2014/main" id="{73B89531-D3CD-4B16-8C64-D445828F972B}"/>
              </a:ext>
            </a:extLst>
          </p:cNvPr>
          <p:cNvSpPr/>
          <p:nvPr/>
        </p:nvSpPr>
        <p:spPr>
          <a:xfrm>
            <a:off x="3430998" y="1223638"/>
            <a:ext cx="1343760" cy="568167"/>
          </a:xfrm>
          <a:prstGeom prst="roundRect">
            <a:avLst>
              <a:gd name="adj" fmla="val 16667"/>
            </a:avLst>
          </a:prstGeom>
          <a:solidFill>
            <a:schemeClr val="bg1">
              <a:lumMod val="65000"/>
            </a:schemeClr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  <a:effectLst>
            <a:glow rad="101600">
              <a:schemeClr val="accent5">
                <a:satMod val="175000"/>
                <a:alpha val="40000"/>
              </a:schemeClr>
            </a:glo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220K images</a:t>
            </a:r>
            <a:endParaRPr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Google Shape;1884;p43">
            <a:extLst>
              <a:ext uri="{FF2B5EF4-FFF2-40B4-BE49-F238E27FC236}">
                <a16:creationId xmlns:a16="http://schemas.microsoft.com/office/drawing/2014/main" id="{FEAB916D-69DB-4BFE-BD92-63441113B74E}"/>
              </a:ext>
            </a:extLst>
          </p:cNvPr>
          <p:cNvSpPr/>
          <p:nvPr/>
        </p:nvSpPr>
        <p:spPr>
          <a:xfrm>
            <a:off x="3430997" y="1951946"/>
            <a:ext cx="1343759" cy="568168"/>
          </a:xfrm>
          <a:prstGeom prst="roundRect">
            <a:avLst>
              <a:gd name="adj" fmla="val 16667"/>
            </a:avLst>
          </a:prstGeom>
          <a:solidFill>
            <a:schemeClr val="bg1">
              <a:lumMod val="65000"/>
            </a:schemeClr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  <a:effectLst>
            <a:glow rad="101600">
              <a:schemeClr val="accent5">
                <a:satMod val="175000"/>
                <a:alpha val="40000"/>
              </a:schemeClr>
            </a:glo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Deep Learning</a:t>
            </a:r>
            <a:endParaRPr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Google Shape;1884;p43">
            <a:extLst>
              <a:ext uri="{FF2B5EF4-FFF2-40B4-BE49-F238E27FC236}">
                <a16:creationId xmlns:a16="http://schemas.microsoft.com/office/drawing/2014/main" id="{FC4CDE9F-1BB6-428C-A07C-02080E0B62AE}"/>
              </a:ext>
            </a:extLst>
          </p:cNvPr>
          <p:cNvSpPr/>
          <p:nvPr/>
        </p:nvSpPr>
        <p:spPr>
          <a:xfrm>
            <a:off x="3417084" y="2685832"/>
            <a:ext cx="1361650" cy="605558"/>
          </a:xfrm>
          <a:prstGeom prst="roundRect">
            <a:avLst>
              <a:gd name="adj" fmla="val 16667"/>
            </a:avLst>
          </a:prstGeom>
          <a:solidFill>
            <a:schemeClr val="bg1">
              <a:lumMod val="65000"/>
            </a:schemeClr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  <a:effectLst>
            <a:glow rad="101600">
              <a:schemeClr val="accent5">
                <a:satMod val="175000"/>
                <a:alpha val="40000"/>
              </a:schemeClr>
            </a:glo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Transfer Learning</a:t>
            </a:r>
            <a:endParaRPr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Google Shape;1884;p43">
            <a:extLst>
              <a:ext uri="{FF2B5EF4-FFF2-40B4-BE49-F238E27FC236}">
                <a16:creationId xmlns:a16="http://schemas.microsoft.com/office/drawing/2014/main" id="{80F6A1E7-F54A-4882-9B9F-517EFEE57A83}"/>
              </a:ext>
            </a:extLst>
          </p:cNvPr>
          <p:cNvSpPr/>
          <p:nvPr/>
        </p:nvSpPr>
        <p:spPr>
          <a:xfrm>
            <a:off x="3417084" y="3441755"/>
            <a:ext cx="1371588" cy="638060"/>
          </a:xfrm>
          <a:prstGeom prst="roundRect">
            <a:avLst>
              <a:gd name="adj" fmla="val 16667"/>
            </a:avLst>
          </a:prstGeom>
          <a:solidFill>
            <a:schemeClr val="bg1">
              <a:lumMod val="65000"/>
            </a:schemeClr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  <a:effectLst>
            <a:glow rad="101600">
              <a:schemeClr val="accent5">
                <a:satMod val="175000"/>
                <a:alpha val="40000"/>
              </a:schemeClr>
            </a:glo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Preprocessing and Augmentation</a:t>
            </a:r>
            <a:endParaRPr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Google Shape;1884;p43">
            <a:extLst>
              <a:ext uri="{FF2B5EF4-FFF2-40B4-BE49-F238E27FC236}">
                <a16:creationId xmlns:a16="http://schemas.microsoft.com/office/drawing/2014/main" id="{237CE480-1CA6-4757-9A8B-FB44656BEBA0}"/>
              </a:ext>
            </a:extLst>
          </p:cNvPr>
          <p:cNvSpPr/>
          <p:nvPr/>
        </p:nvSpPr>
        <p:spPr>
          <a:xfrm>
            <a:off x="3430998" y="4243932"/>
            <a:ext cx="1357674" cy="535415"/>
          </a:xfrm>
          <a:prstGeom prst="roundRect">
            <a:avLst>
              <a:gd name="adj" fmla="val 16667"/>
            </a:avLst>
          </a:prstGeom>
          <a:solidFill>
            <a:schemeClr val="bg1">
              <a:lumMod val="65000"/>
            </a:schemeClr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  <a:effectLst>
            <a:glow rad="101600">
              <a:schemeClr val="accent5">
                <a:satMod val="175000"/>
                <a:alpha val="40000"/>
              </a:schemeClr>
            </a:glo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Fine-Tuning</a:t>
            </a:r>
          </a:p>
          <a:p>
            <a:pPr lvl="0" algn="ctr" rtl="0">
              <a:spcBef>
                <a:spcPts val="0"/>
              </a:spcBef>
              <a:spcAft>
                <a:spcPts val="0"/>
              </a:spcAft>
            </a:pPr>
            <a:endParaRPr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2BAEE9D-3027-4C9B-B437-8091A0BCC86A}"/>
              </a:ext>
            </a:extLst>
          </p:cNvPr>
          <p:cNvSpPr txBox="1"/>
          <p:nvPr/>
        </p:nvSpPr>
        <p:spPr>
          <a:xfrm>
            <a:off x="409493" y="639477"/>
            <a:ext cx="44568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bel" panose="020B0604020202020204" charset="0"/>
              </a:rPr>
              <a:t>Histopathologic Cancer Detection</a:t>
            </a:r>
          </a:p>
        </p:txBody>
      </p:sp>
    </p:spTree>
    <p:extLst>
      <p:ext uri="{BB962C8B-B14F-4D97-AF65-F5344CB8AC3E}">
        <p14:creationId xmlns:p14="http://schemas.microsoft.com/office/powerpoint/2010/main" val="28133821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AB75668-503B-4717-AB58-207ECAD66D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575" y="1382678"/>
            <a:ext cx="4667086" cy="316546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88E47DA-4FD4-4410-8BBB-17DB90AA71AC}"/>
              </a:ext>
            </a:extLst>
          </p:cNvPr>
          <p:cNvSpPr txBox="1"/>
          <p:nvPr/>
        </p:nvSpPr>
        <p:spPr>
          <a:xfrm>
            <a:off x="329892" y="708809"/>
            <a:ext cx="47187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Abel" panose="020B0604020202020204" charset="0"/>
              </a:rPr>
              <a:t>Some images with and without cancer tissue</a:t>
            </a:r>
          </a:p>
        </p:txBody>
      </p:sp>
    </p:spTree>
    <p:extLst>
      <p:ext uri="{BB962C8B-B14F-4D97-AF65-F5344CB8AC3E}">
        <p14:creationId xmlns:p14="http://schemas.microsoft.com/office/powerpoint/2010/main" val="4310665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B79BDF07-6CD9-4484-B92B-A28578C550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4929398"/>
              </p:ext>
            </p:extLst>
          </p:nvPr>
        </p:nvGraphicFramePr>
        <p:xfrm>
          <a:off x="589722" y="1399860"/>
          <a:ext cx="4403697" cy="3001613"/>
        </p:xfrm>
        <a:graphic>
          <a:graphicData uri="http://schemas.openxmlformats.org/drawingml/2006/table">
            <a:tbl>
              <a:tblPr firstRow="1" bandRow="1">
                <a:effectLst>
                  <a:innerShdw blurRad="63500" dist="165100" dir="6240000">
                    <a:prstClr val="black">
                      <a:alpha val="50000"/>
                    </a:prstClr>
                  </a:innerShdw>
                </a:effectLst>
                <a:tableStyleId>{2D5ABB26-0587-4C30-8999-92F81FD0307C}</a:tableStyleId>
              </a:tblPr>
              <a:tblGrid>
                <a:gridCol w="1467899">
                  <a:extLst>
                    <a:ext uri="{9D8B030D-6E8A-4147-A177-3AD203B41FA5}">
                      <a16:colId xmlns:a16="http://schemas.microsoft.com/office/drawing/2014/main" val="426146217"/>
                    </a:ext>
                  </a:extLst>
                </a:gridCol>
                <a:gridCol w="1467899">
                  <a:extLst>
                    <a:ext uri="{9D8B030D-6E8A-4147-A177-3AD203B41FA5}">
                      <a16:colId xmlns:a16="http://schemas.microsoft.com/office/drawing/2014/main" val="193742556"/>
                    </a:ext>
                  </a:extLst>
                </a:gridCol>
                <a:gridCol w="1467899">
                  <a:extLst>
                    <a:ext uri="{9D8B030D-6E8A-4147-A177-3AD203B41FA5}">
                      <a16:colId xmlns:a16="http://schemas.microsoft.com/office/drawing/2014/main" val="1633882600"/>
                    </a:ext>
                  </a:extLst>
                </a:gridCol>
              </a:tblGrid>
              <a:tr h="59465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bel" panose="020B0604020202020204" charset="0"/>
                        </a:rPr>
                        <a:t>Method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/>
                      <a:lightRig rig="flood" dir="t"/>
                    </a:cell3D>
                    <a:solidFill>
                      <a:schemeClr val="accent5">
                        <a:lumMod val="20000"/>
                        <a:lumOff val="80000"/>
                        <a:alpha val="41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bel" panose="020B0604020202020204" charset="0"/>
                        </a:rPr>
                        <a:t>Algorithm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/>
                      <a:lightRig rig="flood" dir="t"/>
                    </a:cell3D>
                    <a:solidFill>
                      <a:schemeClr val="accent5">
                        <a:lumMod val="20000"/>
                        <a:lumOff val="80000"/>
                        <a:alpha val="41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bel" panose="020B0604020202020204" charset="0"/>
                        </a:rPr>
                        <a:t>Accuracy</a:t>
                      </a:r>
                    </a:p>
                  </a:txBody>
                  <a:tcPr>
                    <a:lnL>
                      <a:noFill/>
                    </a:lnL>
                    <a:cell3D prstMaterial="dkEdge">
                      <a:bevel/>
                      <a:lightRig rig="flood" dir="t"/>
                    </a:cell3D>
                    <a:solidFill>
                      <a:schemeClr val="accent5">
                        <a:lumMod val="20000"/>
                        <a:lumOff val="80000"/>
                        <a:alpha val="41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1710131"/>
                  </a:ext>
                </a:extLst>
              </a:tr>
              <a:tr h="62301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bel" panose="020B0604020202020204" charset="0"/>
                        </a:rPr>
                        <a:t>Deep Learning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bel" panose="020B0604020202020204" charset="0"/>
                        </a:rPr>
                        <a:t>/Transfer Learning</a:t>
                      </a:r>
                    </a:p>
                    <a:p>
                      <a:pPr algn="ctr"/>
                      <a:endParaRPr lang="en-US" sz="11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bel" panose="020B0604020202020204" charset="0"/>
                      </a:endParaRPr>
                    </a:p>
                  </a:txBody>
                  <a:tcPr>
                    <a:lnT>
                      <a:noFill/>
                    </a:lnT>
                    <a:cell3D prstMaterial="dkEdge">
                      <a:bevel/>
                      <a:lightRig rig="flood" dir="t"/>
                    </a:cell3D>
                    <a:solidFill>
                      <a:schemeClr val="tx1">
                        <a:alpha val="41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bel" panose="020B0604020202020204" charset="0"/>
                        </a:rPr>
                        <a:t>VGG16 Network</a:t>
                      </a:r>
                    </a:p>
                    <a:p>
                      <a:pPr algn="ctr"/>
                      <a:endParaRPr lang="en-US" sz="11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bel" panose="020B0604020202020204" charset="0"/>
                      </a:endParaRPr>
                    </a:p>
                  </a:txBody>
                  <a:tcPr>
                    <a:lnT>
                      <a:noFill/>
                    </a:lnT>
                    <a:cell3D prstMaterial="dkEdge">
                      <a:bevel/>
                      <a:lightRig rig="flood" dir="t"/>
                    </a:cell3D>
                    <a:solidFill>
                      <a:schemeClr val="tx1">
                        <a:alpha val="41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bel" panose="020B0604020202020204" charset="0"/>
                        </a:rPr>
                        <a:t>92.51%</a:t>
                      </a:r>
                    </a:p>
                    <a:p>
                      <a:pPr algn="ctr"/>
                      <a:endParaRPr lang="en-US" sz="11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bel" panose="020B0604020202020204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tx1">
                        <a:alpha val="41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1111327"/>
                  </a:ext>
                </a:extLst>
              </a:tr>
              <a:tr h="59465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bel" panose="020B0604020202020204" charset="0"/>
                        </a:rPr>
                        <a:t>Deep Learning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11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bel" panose="020B0604020202020204" charset="0"/>
                      </a:endParaRPr>
                    </a:p>
                    <a:p>
                      <a:pPr algn="ctr"/>
                      <a:endParaRPr lang="en-US" sz="11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bel" panose="020B0604020202020204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tx1">
                        <a:alpha val="41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bel" panose="020B0604020202020204" charset="0"/>
                        </a:rPr>
                        <a:t>Convolutional Neural Network</a:t>
                      </a: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tx1">
                        <a:alpha val="41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bel" panose="020B0604020202020204" charset="0"/>
                        </a:rPr>
                        <a:t>88.46%</a:t>
                      </a: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tx1">
                        <a:alpha val="41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2718106"/>
                  </a:ext>
                </a:extLst>
              </a:tr>
              <a:tr h="59465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bel" panose="020B0604020202020204" charset="0"/>
                        </a:rPr>
                        <a:t>Deep Learning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bel" panose="020B0604020202020204" charset="0"/>
                        </a:rPr>
                        <a:t>/Transfer Learning</a:t>
                      </a:r>
                    </a:p>
                    <a:p>
                      <a:pPr algn="ctr"/>
                      <a:endParaRPr lang="en-US" sz="11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bel" panose="020B0604020202020204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tx1">
                        <a:alpha val="41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bel" panose="020B0604020202020204" charset="0"/>
                        </a:rPr>
                        <a:t>NasNet</a:t>
                      </a:r>
                      <a:r>
                        <a:rPr lang="en-US" sz="11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bel" panose="020B0604020202020204" charset="0"/>
                        </a:rPr>
                        <a:t> Mobile Network</a:t>
                      </a:r>
                    </a:p>
                    <a:p>
                      <a:pPr algn="ctr"/>
                      <a:endParaRPr lang="en-US" sz="11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bel" panose="020B0604020202020204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tx1">
                        <a:alpha val="41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bel" panose="020B0604020202020204" charset="0"/>
                        </a:rPr>
                        <a:t>78.62%</a:t>
                      </a:r>
                    </a:p>
                    <a:p>
                      <a:pPr algn="ctr"/>
                      <a:endParaRPr lang="en-US" sz="11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bel" panose="020B0604020202020204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tx1">
                        <a:alpha val="41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2916877"/>
                  </a:ext>
                </a:extLst>
              </a:tr>
              <a:tr h="59465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bel" panose="020B0604020202020204" charset="0"/>
                        </a:rPr>
                        <a:t>Deep Learning</a:t>
                      </a:r>
                    </a:p>
                    <a:p>
                      <a:pPr algn="ctr"/>
                      <a:r>
                        <a:rPr lang="en-US" sz="11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bel" panose="020B0604020202020204" charset="0"/>
                        </a:rPr>
                        <a:t>/Transfer Learning</a:t>
                      </a:r>
                    </a:p>
                    <a:p>
                      <a:pPr algn="ctr"/>
                      <a:endParaRPr lang="en-US" sz="11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bel" panose="020B0604020202020204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tx1">
                        <a:alpha val="41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bel" panose="020B0604020202020204" charset="0"/>
                        </a:rPr>
                        <a:t>InceptionV3 Network</a:t>
                      </a:r>
                    </a:p>
                    <a:p>
                      <a:pPr algn="ctr"/>
                      <a:endParaRPr lang="en-US" sz="11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bel" panose="020B0604020202020204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tx1">
                        <a:alpha val="41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bel" panose="020B0604020202020204" charset="0"/>
                        </a:rPr>
                        <a:t>65.21%</a:t>
                      </a: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tx1">
                        <a:alpha val="41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5396625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21329D67-87FE-46CF-8548-342BF4B32644}"/>
              </a:ext>
            </a:extLst>
          </p:cNvPr>
          <p:cNvSpPr txBox="1"/>
          <p:nvPr/>
        </p:nvSpPr>
        <p:spPr>
          <a:xfrm>
            <a:off x="589722" y="604718"/>
            <a:ext cx="21455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Abel" panose="020B0604020202020204" charset="0"/>
              </a:rPr>
              <a:t>Final Accuracy </a:t>
            </a:r>
          </a:p>
        </p:txBody>
      </p:sp>
    </p:spTree>
    <p:extLst>
      <p:ext uri="{BB962C8B-B14F-4D97-AF65-F5344CB8AC3E}">
        <p14:creationId xmlns:p14="http://schemas.microsoft.com/office/powerpoint/2010/main" val="21740671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FB558B8-E847-4756-88D3-91FD859464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296" y="1260476"/>
            <a:ext cx="2544001" cy="163468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F93D06D-822C-4DED-9805-E3F943EEAF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3204" y="2983462"/>
            <a:ext cx="2487460" cy="182917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810A6DE-E4AF-4EB5-BA0F-621B2BE262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2307" y="2423564"/>
            <a:ext cx="579531" cy="27034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1F2E687-8D73-4077-9DF4-5FA4D66EF0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3312" y="3225735"/>
            <a:ext cx="579531" cy="27034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3758045-5E90-44B4-BC6D-82D4560EF3EA}"/>
              </a:ext>
            </a:extLst>
          </p:cNvPr>
          <p:cNvSpPr txBox="1"/>
          <p:nvPr/>
        </p:nvSpPr>
        <p:spPr>
          <a:xfrm>
            <a:off x="1552493" y="2873442"/>
            <a:ext cx="75139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Epoch</a:t>
            </a:r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7B01DA6-4834-453F-BD3B-170F92737332}"/>
              </a:ext>
            </a:extLst>
          </p:cNvPr>
          <p:cNvSpPr txBox="1"/>
          <p:nvPr/>
        </p:nvSpPr>
        <p:spPr>
          <a:xfrm>
            <a:off x="3635072" y="4812635"/>
            <a:ext cx="75139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</a:rPr>
              <a:t>Epoch</a:t>
            </a:r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45CE10D-7B3D-4D26-9D8D-2BA992A51E12}"/>
              </a:ext>
            </a:extLst>
          </p:cNvPr>
          <p:cNvSpPr txBox="1"/>
          <p:nvPr/>
        </p:nvSpPr>
        <p:spPr>
          <a:xfrm rot="16200000">
            <a:off x="-20819" y="1873032"/>
            <a:ext cx="75139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</a:rPr>
              <a:t>Accuracy</a:t>
            </a:r>
            <a:endParaRPr lang="en-US" sz="105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2E6022-F39C-4F35-BE67-BB9C81ECB136}"/>
              </a:ext>
            </a:extLst>
          </p:cNvPr>
          <p:cNvSpPr txBox="1"/>
          <p:nvPr/>
        </p:nvSpPr>
        <p:spPr>
          <a:xfrm rot="16200000">
            <a:off x="2240723" y="3677408"/>
            <a:ext cx="75139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</a:rPr>
              <a:t>Loss</a:t>
            </a:r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843A893-B92C-4897-994D-4B4FCFC27B0E}"/>
              </a:ext>
            </a:extLst>
          </p:cNvPr>
          <p:cNvSpPr txBox="1"/>
          <p:nvPr/>
        </p:nvSpPr>
        <p:spPr>
          <a:xfrm>
            <a:off x="387913" y="703606"/>
            <a:ext cx="44570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Abel" panose="020B0604020202020204" charset="0"/>
              </a:rPr>
              <a:t>Training Learning Curve For </a:t>
            </a:r>
            <a:r>
              <a:rPr lang="en-US" sz="20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bel" panose="020B0604020202020204" charset="0"/>
              </a:rPr>
              <a:t>VGG16 Network</a:t>
            </a:r>
          </a:p>
          <a:p>
            <a:endParaRPr lang="en-US" sz="2000" dirty="0">
              <a:solidFill>
                <a:schemeClr val="bg1"/>
              </a:solidFill>
              <a:latin typeface="Abel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38698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1465F7-F6B3-4D16-92FE-7118F49079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4150" y="1073550"/>
            <a:ext cx="6303300" cy="2996400"/>
          </a:xfrm>
        </p:spPr>
        <p:txBody>
          <a:bodyPr/>
          <a:lstStyle/>
          <a:p>
            <a:pPr marL="152400" indent="0">
              <a:buSzPct val="120000"/>
              <a:buNone/>
            </a:pPr>
            <a:r>
              <a:rPr lang="en-AU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01               Problem Definition</a:t>
            </a:r>
          </a:p>
          <a:p>
            <a:pPr marL="152400" indent="0">
              <a:buSzPct val="120000"/>
              <a:buNone/>
            </a:pPr>
            <a:r>
              <a:rPr lang="en-A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                  </a:t>
            </a:r>
            <a:r>
              <a:rPr lang="en-AU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Business question vs. Data questions</a:t>
            </a:r>
          </a:p>
          <a:p>
            <a:pPr marL="152400" indent="0">
              <a:buSzPct val="120000"/>
              <a:buNone/>
            </a:pPr>
            <a:endParaRPr lang="en-AU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152400" indent="0">
              <a:buSzPct val="120000"/>
              <a:buNone/>
            </a:pPr>
            <a:r>
              <a:rPr lang="en-AU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02               DATA Process Design</a:t>
            </a:r>
          </a:p>
          <a:p>
            <a:pPr marL="152400" indent="0">
              <a:buSzPct val="120000"/>
              <a:buNone/>
            </a:pPr>
            <a:r>
              <a:rPr lang="en-A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                </a:t>
            </a:r>
            <a:r>
              <a:rPr lang="en-AU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Process Workflow</a:t>
            </a:r>
          </a:p>
          <a:p>
            <a:pPr marL="152400" indent="0">
              <a:buSzPct val="120000"/>
              <a:buNone/>
            </a:pPr>
            <a:endParaRPr lang="en-AU" dirty="0"/>
          </a:p>
          <a:p>
            <a:pPr marL="152400" indent="0">
              <a:buSzPct val="120000"/>
              <a:buNone/>
            </a:pPr>
            <a:r>
              <a:rPr lang="en-AU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03             Values Delivery</a:t>
            </a:r>
          </a:p>
          <a:p>
            <a:pPr marL="152400" indent="0">
              <a:buSzPct val="120000"/>
              <a:buNone/>
            </a:pPr>
            <a:r>
              <a:rPr lang="en-AU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            </a:t>
            </a:r>
            <a:r>
              <a:rPr lang="en-A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Modelling Accuracy</a:t>
            </a:r>
          </a:p>
          <a:p>
            <a:pPr marL="152400" indent="0">
              <a:buSzPct val="120000"/>
              <a:buNone/>
            </a:pPr>
            <a:endParaRPr lang="en-AU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152400" indent="0">
              <a:buSzPct val="120000"/>
              <a:buNone/>
            </a:pPr>
            <a:r>
              <a:rPr lang="en-AU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04                 Next Steps and Summary</a:t>
            </a:r>
          </a:p>
          <a:p>
            <a:pPr marL="152400" indent="0">
              <a:buSzPct val="120000"/>
              <a:buNone/>
            </a:pPr>
            <a:r>
              <a:rPr lang="en-AU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                            </a:t>
            </a:r>
            <a:r>
              <a:rPr lang="en-AU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Next Steps and Summary</a:t>
            </a:r>
          </a:p>
          <a:p>
            <a:pPr marL="152400" indent="0">
              <a:buSzPct val="120000"/>
              <a:buNone/>
            </a:pPr>
            <a:endParaRPr lang="en-AU" sz="1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3B58A1-3AAE-4553-B6AF-B5B43C429D45}"/>
              </a:ext>
            </a:extLst>
          </p:cNvPr>
          <p:cNvSpPr txBox="1"/>
          <p:nvPr/>
        </p:nvSpPr>
        <p:spPr>
          <a:xfrm>
            <a:off x="922790" y="742426"/>
            <a:ext cx="1493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A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0C26099-70D6-4C0B-801B-E9757C6DF518}"/>
              </a:ext>
            </a:extLst>
          </p:cNvPr>
          <p:cNvSpPr txBox="1"/>
          <p:nvPr/>
        </p:nvSpPr>
        <p:spPr>
          <a:xfrm>
            <a:off x="604150" y="605315"/>
            <a:ext cx="16903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>
                <a:solidFill>
                  <a:schemeClr val="bg1"/>
                </a:solidFill>
                <a:latin typeface="Abel" panose="020B0604020202020204" charset="0"/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39119468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oogle Shape;156;p28"/>
          <p:cNvGrpSpPr/>
          <p:nvPr/>
        </p:nvGrpSpPr>
        <p:grpSpPr>
          <a:xfrm>
            <a:off x="1438533" y="3095596"/>
            <a:ext cx="337776" cy="270829"/>
            <a:chOff x="6602333" y="2855472"/>
            <a:chExt cx="383289" cy="378087"/>
          </a:xfrm>
        </p:grpSpPr>
        <p:sp>
          <p:nvSpPr>
            <p:cNvPr id="157" name="Google Shape;157;p28"/>
            <p:cNvSpPr/>
            <p:nvPr/>
          </p:nvSpPr>
          <p:spPr>
            <a:xfrm>
              <a:off x="6685119" y="2855832"/>
              <a:ext cx="300502" cy="377727"/>
            </a:xfrm>
            <a:custGeom>
              <a:avLst/>
              <a:gdLst/>
              <a:ahLst/>
              <a:cxnLst/>
              <a:rect l="l" t="t" r="r" b="b"/>
              <a:pathLst>
                <a:path w="11670" h="14669" extrusionOk="0">
                  <a:moveTo>
                    <a:pt x="7828" y="3707"/>
                  </a:moveTo>
                  <a:lnTo>
                    <a:pt x="7828" y="4481"/>
                  </a:lnTo>
                  <a:lnTo>
                    <a:pt x="7054" y="3707"/>
                  </a:lnTo>
                  <a:close/>
                  <a:moveTo>
                    <a:pt x="6260" y="3728"/>
                  </a:moveTo>
                  <a:lnTo>
                    <a:pt x="7787" y="5255"/>
                  </a:lnTo>
                  <a:cubicBezTo>
                    <a:pt x="7737" y="5446"/>
                    <a:pt x="7657" y="5616"/>
                    <a:pt x="7546" y="5777"/>
                  </a:cubicBezTo>
                  <a:lnTo>
                    <a:pt x="5708" y="3949"/>
                  </a:lnTo>
                  <a:cubicBezTo>
                    <a:pt x="5878" y="3838"/>
                    <a:pt x="6059" y="3758"/>
                    <a:pt x="6260" y="3728"/>
                  </a:cubicBezTo>
                  <a:close/>
                  <a:moveTo>
                    <a:pt x="5306" y="4350"/>
                  </a:moveTo>
                  <a:lnTo>
                    <a:pt x="7144" y="6189"/>
                  </a:lnTo>
                  <a:cubicBezTo>
                    <a:pt x="6984" y="6300"/>
                    <a:pt x="6803" y="6380"/>
                    <a:pt x="6622" y="6430"/>
                  </a:cubicBezTo>
                  <a:lnTo>
                    <a:pt x="5085" y="4893"/>
                  </a:lnTo>
                  <a:cubicBezTo>
                    <a:pt x="5115" y="4702"/>
                    <a:pt x="5195" y="4511"/>
                    <a:pt x="5306" y="4350"/>
                  </a:cubicBezTo>
                  <a:close/>
                  <a:moveTo>
                    <a:pt x="5065" y="5687"/>
                  </a:moveTo>
                  <a:lnTo>
                    <a:pt x="5858" y="6480"/>
                  </a:lnTo>
                  <a:lnTo>
                    <a:pt x="5065" y="6480"/>
                  </a:lnTo>
                  <a:lnTo>
                    <a:pt x="5065" y="5687"/>
                  </a:lnTo>
                  <a:close/>
                  <a:moveTo>
                    <a:pt x="3337" y="8209"/>
                  </a:moveTo>
                  <a:lnTo>
                    <a:pt x="3337" y="8962"/>
                  </a:lnTo>
                  <a:lnTo>
                    <a:pt x="2583" y="8209"/>
                  </a:lnTo>
                  <a:close/>
                  <a:moveTo>
                    <a:pt x="1819" y="8239"/>
                  </a:moveTo>
                  <a:lnTo>
                    <a:pt x="1809" y="8249"/>
                  </a:lnTo>
                  <a:lnTo>
                    <a:pt x="3296" y="9726"/>
                  </a:lnTo>
                  <a:cubicBezTo>
                    <a:pt x="3246" y="9917"/>
                    <a:pt x="3166" y="10097"/>
                    <a:pt x="3065" y="10258"/>
                  </a:cubicBezTo>
                  <a:lnTo>
                    <a:pt x="1287" y="8470"/>
                  </a:lnTo>
                  <a:cubicBezTo>
                    <a:pt x="1448" y="8369"/>
                    <a:pt x="1629" y="8289"/>
                    <a:pt x="1819" y="8239"/>
                  </a:cubicBezTo>
                  <a:close/>
                  <a:moveTo>
                    <a:pt x="875" y="8882"/>
                  </a:moveTo>
                  <a:lnTo>
                    <a:pt x="2673" y="10660"/>
                  </a:lnTo>
                  <a:cubicBezTo>
                    <a:pt x="2513" y="10781"/>
                    <a:pt x="2332" y="10861"/>
                    <a:pt x="2151" y="10911"/>
                  </a:cubicBezTo>
                  <a:lnTo>
                    <a:pt x="2141" y="10911"/>
                  </a:lnTo>
                  <a:lnTo>
                    <a:pt x="624" y="9394"/>
                  </a:lnTo>
                  <a:cubicBezTo>
                    <a:pt x="674" y="9213"/>
                    <a:pt x="754" y="9032"/>
                    <a:pt x="875" y="8882"/>
                  </a:cubicBezTo>
                  <a:close/>
                  <a:moveTo>
                    <a:pt x="574" y="10158"/>
                  </a:moveTo>
                  <a:lnTo>
                    <a:pt x="1387" y="10972"/>
                  </a:lnTo>
                  <a:lnTo>
                    <a:pt x="574" y="10972"/>
                  </a:lnTo>
                  <a:lnTo>
                    <a:pt x="574" y="10158"/>
                  </a:lnTo>
                  <a:close/>
                  <a:moveTo>
                    <a:pt x="7828" y="2562"/>
                  </a:moveTo>
                  <a:lnTo>
                    <a:pt x="7828" y="3135"/>
                  </a:lnTo>
                  <a:lnTo>
                    <a:pt x="6491" y="3135"/>
                  </a:lnTo>
                  <a:cubicBezTo>
                    <a:pt x="5969" y="3135"/>
                    <a:pt x="5456" y="3336"/>
                    <a:pt x="5085" y="3707"/>
                  </a:cubicBezTo>
                  <a:lnTo>
                    <a:pt x="5075" y="3707"/>
                  </a:lnTo>
                  <a:cubicBezTo>
                    <a:pt x="4703" y="4089"/>
                    <a:pt x="4482" y="4602"/>
                    <a:pt x="4492" y="5134"/>
                  </a:cubicBezTo>
                  <a:lnTo>
                    <a:pt x="4492" y="9354"/>
                  </a:lnTo>
                  <a:cubicBezTo>
                    <a:pt x="4492" y="10881"/>
                    <a:pt x="3246" y="12117"/>
                    <a:pt x="1729" y="12117"/>
                  </a:cubicBezTo>
                  <a:lnTo>
                    <a:pt x="574" y="12117"/>
                  </a:lnTo>
                  <a:lnTo>
                    <a:pt x="574" y="11544"/>
                  </a:lnTo>
                  <a:lnTo>
                    <a:pt x="1729" y="11544"/>
                  </a:lnTo>
                  <a:cubicBezTo>
                    <a:pt x="2935" y="11544"/>
                    <a:pt x="3909" y="10570"/>
                    <a:pt x="3909" y="9364"/>
                  </a:cubicBezTo>
                  <a:lnTo>
                    <a:pt x="3909" y="5144"/>
                  </a:lnTo>
                  <a:cubicBezTo>
                    <a:pt x="3909" y="3717"/>
                    <a:pt x="5065" y="2562"/>
                    <a:pt x="6491" y="2562"/>
                  </a:cubicBezTo>
                  <a:close/>
                  <a:moveTo>
                    <a:pt x="8118" y="0"/>
                  </a:moveTo>
                  <a:cubicBezTo>
                    <a:pt x="7981" y="0"/>
                    <a:pt x="7843" y="90"/>
                    <a:pt x="7828" y="271"/>
                  </a:cubicBezTo>
                  <a:lnTo>
                    <a:pt x="7828" y="1989"/>
                  </a:lnTo>
                  <a:lnTo>
                    <a:pt x="6501" y="1989"/>
                  </a:lnTo>
                  <a:cubicBezTo>
                    <a:pt x="4753" y="1989"/>
                    <a:pt x="3347" y="3396"/>
                    <a:pt x="3337" y="5144"/>
                  </a:cubicBezTo>
                  <a:lnTo>
                    <a:pt x="3337" y="6470"/>
                  </a:lnTo>
                  <a:lnTo>
                    <a:pt x="2191" y="6470"/>
                  </a:lnTo>
                  <a:cubicBezTo>
                    <a:pt x="1729" y="6470"/>
                    <a:pt x="1287" y="6571"/>
                    <a:pt x="865" y="6752"/>
                  </a:cubicBezTo>
                  <a:cubicBezTo>
                    <a:pt x="534" y="6865"/>
                    <a:pt x="678" y="7309"/>
                    <a:pt x="958" y="7309"/>
                  </a:cubicBezTo>
                  <a:cubicBezTo>
                    <a:pt x="1001" y="7309"/>
                    <a:pt x="1047" y="7298"/>
                    <a:pt x="1096" y="7274"/>
                  </a:cubicBezTo>
                  <a:cubicBezTo>
                    <a:pt x="1438" y="7123"/>
                    <a:pt x="1809" y="7053"/>
                    <a:pt x="2191" y="7053"/>
                  </a:cubicBezTo>
                  <a:lnTo>
                    <a:pt x="3337" y="7053"/>
                  </a:lnTo>
                  <a:lnTo>
                    <a:pt x="3337" y="7626"/>
                  </a:lnTo>
                  <a:lnTo>
                    <a:pt x="2191" y="7626"/>
                  </a:lnTo>
                  <a:cubicBezTo>
                    <a:pt x="975" y="7626"/>
                    <a:pt x="1" y="8600"/>
                    <a:pt x="1" y="9816"/>
                  </a:cubicBezTo>
                  <a:lnTo>
                    <a:pt x="1" y="14398"/>
                  </a:lnTo>
                  <a:cubicBezTo>
                    <a:pt x="11" y="14578"/>
                    <a:pt x="149" y="14669"/>
                    <a:pt x="287" y="14669"/>
                  </a:cubicBezTo>
                  <a:cubicBezTo>
                    <a:pt x="425" y="14669"/>
                    <a:pt x="564" y="14578"/>
                    <a:pt x="574" y="14398"/>
                  </a:cubicBezTo>
                  <a:lnTo>
                    <a:pt x="574" y="12690"/>
                  </a:lnTo>
                  <a:lnTo>
                    <a:pt x="1729" y="12690"/>
                  </a:lnTo>
                  <a:cubicBezTo>
                    <a:pt x="3568" y="12690"/>
                    <a:pt x="5065" y="11193"/>
                    <a:pt x="5065" y="9354"/>
                  </a:cubicBezTo>
                  <a:lnTo>
                    <a:pt x="5065" y="8198"/>
                  </a:lnTo>
                  <a:lnTo>
                    <a:pt x="6220" y="8198"/>
                  </a:lnTo>
                  <a:cubicBezTo>
                    <a:pt x="8059" y="8198"/>
                    <a:pt x="9546" y="6701"/>
                    <a:pt x="9556" y="4863"/>
                  </a:cubicBezTo>
                  <a:lnTo>
                    <a:pt x="9556" y="3707"/>
                  </a:lnTo>
                  <a:lnTo>
                    <a:pt x="11264" y="3707"/>
                  </a:lnTo>
                  <a:cubicBezTo>
                    <a:pt x="11273" y="3708"/>
                    <a:pt x="11283" y="3708"/>
                    <a:pt x="11292" y="3708"/>
                  </a:cubicBezTo>
                  <a:cubicBezTo>
                    <a:pt x="11666" y="3708"/>
                    <a:pt x="11666" y="3134"/>
                    <a:pt x="11292" y="3134"/>
                  </a:cubicBezTo>
                  <a:cubicBezTo>
                    <a:pt x="11283" y="3134"/>
                    <a:pt x="11273" y="3134"/>
                    <a:pt x="11264" y="3135"/>
                  </a:cubicBezTo>
                  <a:lnTo>
                    <a:pt x="9556" y="3135"/>
                  </a:lnTo>
                  <a:lnTo>
                    <a:pt x="9556" y="2562"/>
                  </a:lnTo>
                  <a:lnTo>
                    <a:pt x="11264" y="2562"/>
                  </a:lnTo>
                  <a:cubicBezTo>
                    <a:pt x="11270" y="2562"/>
                    <a:pt x="11277" y="2563"/>
                    <a:pt x="11283" y="2563"/>
                  </a:cubicBezTo>
                  <a:cubicBezTo>
                    <a:pt x="11666" y="2563"/>
                    <a:pt x="11669" y="1988"/>
                    <a:pt x="11292" y="1988"/>
                  </a:cubicBezTo>
                  <a:cubicBezTo>
                    <a:pt x="11283" y="1988"/>
                    <a:pt x="11273" y="1989"/>
                    <a:pt x="11264" y="1989"/>
                  </a:cubicBezTo>
                  <a:lnTo>
                    <a:pt x="9556" y="1989"/>
                  </a:lnTo>
                  <a:lnTo>
                    <a:pt x="9556" y="1628"/>
                  </a:lnTo>
                  <a:cubicBezTo>
                    <a:pt x="9541" y="1447"/>
                    <a:pt x="9402" y="1356"/>
                    <a:pt x="9266" y="1356"/>
                  </a:cubicBezTo>
                  <a:cubicBezTo>
                    <a:pt x="9129" y="1356"/>
                    <a:pt x="8993" y="1447"/>
                    <a:pt x="8983" y="1628"/>
                  </a:cubicBezTo>
                  <a:lnTo>
                    <a:pt x="8983" y="4863"/>
                  </a:lnTo>
                  <a:cubicBezTo>
                    <a:pt x="8983" y="6390"/>
                    <a:pt x="7747" y="7626"/>
                    <a:pt x="6220" y="7626"/>
                  </a:cubicBezTo>
                  <a:lnTo>
                    <a:pt x="5065" y="7626"/>
                  </a:lnTo>
                  <a:lnTo>
                    <a:pt x="5065" y="7053"/>
                  </a:lnTo>
                  <a:lnTo>
                    <a:pt x="6220" y="7053"/>
                  </a:lnTo>
                  <a:cubicBezTo>
                    <a:pt x="7426" y="7053"/>
                    <a:pt x="8400" y="6069"/>
                    <a:pt x="8400" y="4863"/>
                  </a:cubicBezTo>
                  <a:lnTo>
                    <a:pt x="8400" y="271"/>
                  </a:lnTo>
                  <a:cubicBezTo>
                    <a:pt x="8390" y="90"/>
                    <a:pt x="8255" y="0"/>
                    <a:pt x="8118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8"/>
            <p:cNvSpPr/>
            <p:nvPr/>
          </p:nvSpPr>
          <p:spPr>
            <a:xfrm>
              <a:off x="6675308" y="3046228"/>
              <a:ext cx="19930" cy="14781"/>
            </a:xfrm>
            <a:custGeom>
              <a:avLst/>
              <a:gdLst/>
              <a:ahLst/>
              <a:cxnLst/>
              <a:rect l="l" t="t" r="r" b="b"/>
              <a:pathLst>
                <a:path w="774" h="574" extrusionOk="0">
                  <a:moveTo>
                    <a:pt x="382" y="1"/>
                  </a:moveTo>
                  <a:cubicBezTo>
                    <a:pt x="121" y="11"/>
                    <a:pt x="0" y="322"/>
                    <a:pt x="181" y="493"/>
                  </a:cubicBezTo>
                  <a:cubicBezTo>
                    <a:pt x="241" y="553"/>
                    <a:pt x="312" y="573"/>
                    <a:pt x="382" y="573"/>
                  </a:cubicBezTo>
                  <a:cubicBezTo>
                    <a:pt x="462" y="573"/>
                    <a:pt x="543" y="543"/>
                    <a:pt x="593" y="493"/>
                  </a:cubicBezTo>
                  <a:cubicBezTo>
                    <a:pt x="774" y="302"/>
                    <a:pt x="633" y="1"/>
                    <a:pt x="382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8"/>
            <p:cNvSpPr/>
            <p:nvPr/>
          </p:nvSpPr>
          <p:spPr>
            <a:xfrm>
              <a:off x="6602333" y="3067626"/>
              <a:ext cx="76606" cy="165933"/>
            </a:xfrm>
            <a:custGeom>
              <a:avLst/>
              <a:gdLst/>
              <a:ahLst/>
              <a:cxnLst/>
              <a:rect l="l" t="t" r="r" b="b"/>
              <a:pathLst>
                <a:path w="2975" h="6444" extrusionOk="0">
                  <a:moveTo>
                    <a:pt x="2651" y="0"/>
                  </a:moveTo>
                  <a:cubicBezTo>
                    <a:pt x="2545" y="0"/>
                    <a:pt x="2444" y="61"/>
                    <a:pt x="2392" y="164"/>
                  </a:cubicBezTo>
                  <a:cubicBezTo>
                    <a:pt x="2181" y="606"/>
                    <a:pt x="2071" y="1089"/>
                    <a:pt x="2071" y="1581"/>
                  </a:cubicBezTo>
                  <a:lnTo>
                    <a:pt x="2071" y="2736"/>
                  </a:lnTo>
                  <a:lnTo>
                    <a:pt x="363" y="2736"/>
                  </a:lnTo>
                  <a:cubicBezTo>
                    <a:pt x="1" y="2767"/>
                    <a:pt x="1" y="3289"/>
                    <a:pt x="363" y="3309"/>
                  </a:cubicBezTo>
                  <a:lnTo>
                    <a:pt x="2071" y="3309"/>
                  </a:lnTo>
                  <a:lnTo>
                    <a:pt x="2071" y="3892"/>
                  </a:lnTo>
                  <a:lnTo>
                    <a:pt x="363" y="3892"/>
                  </a:lnTo>
                  <a:cubicBezTo>
                    <a:pt x="1" y="3912"/>
                    <a:pt x="1" y="4434"/>
                    <a:pt x="363" y="4465"/>
                  </a:cubicBezTo>
                  <a:lnTo>
                    <a:pt x="2071" y="4465"/>
                  </a:lnTo>
                  <a:lnTo>
                    <a:pt x="2071" y="6173"/>
                  </a:lnTo>
                  <a:cubicBezTo>
                    <a:pt x="2081" y="6353"/>
                    <a:pt x="2219" y="6444"/>
                    <a:pt x="2357" y="6444"/>
                  </a:cubicBezTo>
                  <a:cubicBezTo>
                    <a:pt x="2495" y="6444"/>
                    <a:pt x="2633" y="6353"/>
                    <a:pt x="2643" y="6173"/>
                  </a:cubicBezTo>
                  <a:lnTo>
                    <a:pt x="2643" y="1591"/>
                  </a:lnTo>
                  <a:cubicBezTo>
                    <a:pt x="2643" y="1179"/>
                    <a:pt x="2734" y="777"/>
                    <a:pt x="2904" y="406"/>
                  </a:cubicBezTo>
                  <a:cubicBezTo>
                    <a:pt x="2975" y="265"/>
                    <a:pt x="2914" y="94"/>
                    <a:pt x="2764" y="24"/>
                  </a:cubicBezTo>
                  <a:cubicBezTo>
                    <a:pt x="2727" y="8"/>
                    <a:pt x="2689" y="0"/>
                    <a:pt x="2651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8"/>
            <p:cNvSpPr/>
            <p:nvPr/>
          </p:nvSpPr>
          <p:spPr>
            <a:xfrm>
              <a:off x="6913573" y="2855472"/>
              <a:ext cx="20471" cy="14858"/>
            </a:xfrm>
            <a:custGeom>
              <a:avLst/>
              <a:gdLst/>
              <a:ahLst/>
              <a:cxnLst/>
              <a:rect l="l" t="t" r="r" b="b"/>
              <a:pathLst>
                <a:path w="795" h="577" extrusionOk="0">
                  <a:moveTo>
                    <a:pt x="387" y="0"/>
                  </a:moveTo>
                  <a:cubicBezTo>
                    <a:pt x="154" y="0"/>
                    <a:pt x="1" y="296"/>
                    <a:pt x="191" y="486"/>
                  </a:cubicBezTo>
                  <a:cubicBezTo>
                    <a:pt x="242" y="547"/>
                    <a:pt x="322" y="577"/>
                    <a:pt x="392" y="577"/>
                  </a:cubicBezTo>
                  <a:cubicBezTo>
                    <a:pt x="714" y="577"/>
                    <a:pt x="794" y="145"/>
                    <a:pt x="503" y="24"/>
                  </a:cubicBezTo>
                  <a:cubicBezTo>
                    <a:pt x="463" y="8"/>
                    <a:pt x="424" y="0"/>
                    <a:pt x="387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1" name="Google Shape;161;p28"/>
          <p:cNvSpPr txBox="1">
            <a:spLocks noGrp="1"/>
          </p:cNvSpPr>
          <p:nvPr>
            <p:ph type="ctrTitle"/>
          </p:nvPr>
        </p:nvSpPr>
        <p:spPr>
          <a:xfrm>
            <a:off x="199742" y="1855293"/>
            <a:ext cx="1521230" cy="34285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AU" sz="1200" dirty="0">
                <a:latin typeface="Abel" panose="020B0604020202020204" charset="0"/>
              </a:rPr>
              <a:t>Business Questions</a:t>
            </a:r>
            <a:endParaRPr sz="1200" dirty="0">
              <a:latin typeface="Abel" panose="020B0604020202020204" charset="0"/>
            </a:endParaRPr>
          </a:p>
        </p:txBody>
      </p:sp>
      <p:sp>
        <p:nvSpPr>
          <p:cNvPr id="163" name="Google Shape;163;p28"/>
          <p:cNvSpPr txBox="1">
            <a:spLocks noGrp="1"/>
          </p:cNvSpPr>
          <p:nvPr>
            <p:ph type="ctrTitle" idx="2"/>
          </p:nvPr>
        </p:nvSpPr>
        <p:spPr>
          <a:xfrm>
            <a:off x="997129" y="3633723"/>
            <a:ext cx="1227019" cy="27570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latin typeface="Abel" panose="020B0604020202020204" charset="0"/>
              </a:rPr>
              <a:t>DATA QUESTIONS</a:t>
            </a:r>
            <a:endParaRPr sz="1200" dirty="0">
              <a:latin typeface="Abel" panose="020B0604020202020204" charset="0"/>
            </a:endParaRPr>
          </a:p>
        </p:txBody>
      </p:sp>
      <p:sp>
        <p:nvSpPr>
          <p:cNvPr id="164" name="Google Shape;164;p28"/>
          <p:cNvSpPr txBox="1">
            <a:spLocks noGrp="1"/>
          </p:cNvSpPr>
          <p:nvPr>
            <p:ph type="ctrTitle" idx="4"/>
          </p:nvPr>
        </p:nvSpPr>
        <p:spPr>
          <a:xfrm>
            <a:off x="2143582" y="1960037"/>
            <a:ext cx="814559" cy="23884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AU" sz="1200" dirty="0">
                <a:latin typeface="Abel" panose="020B0604020202020204" charset="0"/>
              </a:rPr>
              <a:t>EDA</a:t>
            </a:r>
            <a:endParaRPr sz="1200" dirty="0">
              <a:latin typeface="Abel" panose="020B0604020202020204" charset="0"/>
            </a:endParaRPr>
          </a:p>
        </p:txBody>
      </p:sp>
      <p:sp>
        <p:nvSpPr>
          <p:cNvPr id="166" name="Google Shape;166;p28"/>
          <p:cNvSpPr txBox="1">
            <a:spLocks noGrp="1"/>
          </p:cNvSpPr>
          <p:nvPr>
            <p:ph type="subTitle" idx="3"/>
          </p:nvPr>
        </p:nvSpPr>
        <p:spPr>
          <a:xfrm>
            <a:off x="4038920" y="1824318"/>
            <a:ext cx="933393" cy="3428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AU" sz="1200" dirty="0">
                <a:solidFill>
                  <a:schemeClr val="bg1"/>
                </a:solidFill>
              </a:rPr>
              <a:t>Modelling</a:t>
            </a:r>
            <a:endParaRPr sz="1200" dirty="0">
              <a:solidFill>
                <a:schemeClr val="bg1"/>
              </a:solidFill>
            </a:endParaRPr>
          </a:p>
        </p:txBody>
      </p:sp>
      <p:grpSp>
        <p:nvGrpSpPr>
          <p:cNvPr id="53" name="Google Shape;8872;p52">
            <a:extLst>
              <a:ext uri="{FF2B5EF4-FFF2-40B4-BE49-F238E27FC236}">
                <a16:creationId xmlns:a16="http://schemas.microsoft.com/office/drawing/2014/main" id="{DA8715BA-8F26-484E-9DC5-58A82FB3B673}"/>
              </a:ext>
            </a:extLst>
          </p:cNvPr>
          <p:cNvGrpSpPr/>
          <p:nvPr/>
        </p:nvGrpSpPr>
        <p:grpSpPr>
          <a:xfrm>
            <a:off x="540202" y="2359997"/>
            <a:ext cx="341967" cy="253429"/>
            <a:chOff x="4670239" y="1541599"/>
            <a:chExt cx="359679" cy="321833"/>
          </a:xfrm>
        </p:grpSpPr>
        <p:sp>
          <p:nvSpPr>
            <p:cNvPr id="54" name="Google Shape;8873;p52">
              <a:extLst>
                <a:ext uri="{FF2B5EF4-FFF2-40B4-BE49-F238E27FC236}">
                  <a16:creationId xmlns:a16="http://schemas.microsoft.com/office/drawing/2014/main" id="{DBD972F5-3F99-4715-A93F-B3AEAD5F3F32}"/>
                </a:ext>
              </a:extLst>
            </p:cNvPr>
            <p:cNvSpPr/>
            <p:nvPr/>
          </p:nvSpPr>
          <p:spPr>
            <a:xfrm>
              <a:off x="4818790" y="1606787"/>
              <a:ext cx="28838" cy="49687"/>
            </a:xfrm>
            <a:custGeom>
              <a:avLst/>
              <a:gdLst/>
              <a:ahLst/>
              <a:cxnLst/>
              <a:rect l="l" t="t" r="r" b="b"/>
              <a:pathLst>
                <a:path w="906" h="1561" extrusionOk="0">
                  <a:moveTo>
                    <a:pt x="429" y="298"/>
                  </a:moveTo>
                  <a:lnTo>
                    <a:pt x="429" y="584"/>
                  </a:lnTo>
                  <a:cubicBezTo>
                    <a:pt x="310" y="537"/>
                    <a:pt x="287" y="489"/>
                    <a:pt x="287" y="429"/>
                  </a:cubicBezTo>
                  <a:cubicBezTo>
                    <a:pt x="287" y="346"/>
                    <a:pt x="358" y="310"/>
                    <a:pt x="429" y="298"/>
                  </a:cubicBezTo>
                  <a:close/>
                  <a:moveTo>
                    <a:pt x="537" y="882"/>
                  </a:moveTo>
                  <a:cubicBezTo>
                    <a:pt x="656" y="929"/>
                    <a:pt x="680" y="989"/>
                    <a:pt x="680" y="1060"/>
                  </a:cubicBezTo>
                  <a:cubicBezTo>
                    <a:pt x="680" y="1132"/>
                    <a:pt x="620" y="1191"/>
                    <a:pt x="537" y="1203"/>
                  </a:cubicBezTo>
                  <a:lnTo>
                    <a:pt x="537" y="882"/>
                  </a:lnTo>
                  <a:close/>
                  <a:moveTo>
                    <a:pt x="477" y="1"/>
                  </a:moveTo>
                  <a:cubicBezTo>
                    <a:pt x="441" y="1"/>
                    <a:pt x="418" y="13"/>
                    <a:pt x="418" y="48"/>
                  </a:cubicBezTo>
                  <a:lnTo>
                    <a:pt x="418" y="108"/>
                  </a:lnTo>
                  <a:cubicBezTo>
                    <a:pt x="191" y="132"/>
                    <a:pt x="48" y="251"/>
                    <a:pt x="48" y="477"/>
                  </a:cubicBezTo>
                  <a:cubicBezTo>
                    <a:pt x="48" y="715"/>
                    <a:pt x="227" y="787"/>
                    <a:pt x="418" y="870"/>
                  </a:cubicBezTo>
                  <a:lnTo>
                    <a:pt x="418" y="1239"/>
                  </a:lnTo>
                  <a:cubicBezTo>
                    <a:pt x="310" y="1215"/>
                    <a:pt x="263" y="1191"/>
                    <a:pt x="179" y="1120"/>
                  </a:cubicBezTo>
                  <a:cubicBezTo>
                    <a:pt x="159" y="1104"/>
                    <a:pt x="138" y="1096"/>
                    <a:pt x="118" y="1096"/>
                  </a:cubicBezTo>
                  <a:cubicBezTo>
                    <a:pt x="93" y="1096"/>
                    <a:pt x="69" y="1110"/>
                    <a:pt x="48" y="1144"/>
                  </a:cubicBezTo>
                  <a:cubicBezTo>
                    <a:pt x="1" y="1203"/>
                    <a:pt x="1" y="1263"/>
                    <a:pt x="48" y="1310"/>
                  </a:cubicBezTo>
                  <a:cubicBezTo>
                    <a:pt x="120" y="1418"/>
                    <a:pt x="287" y="1465"/>
                    <a:pt x="418" y="1465"/>
                  </a:cubicBezTo>
                  <a:lnTo>
                    <a:pt x="418" y="1513"/>
                  </a:lnTo>
                  <a:cubicBezTo>
                    <a:pt x="418" y="1549"/>
                    <a:pt x="441" y="1560"/>
                    <a:pt x="477" y="1560"/>
                  </a:cubicBezTo>
                  <a:cubicBezTo>
                    <a:pt x="501" y="1560"/>
                    <a:pt x="537" y="1549"/>
                    <a:pt x="537" y="1513"/>
                  </a:cubicBezTo>
                  <a:lnTo>
                    <a:pt x="537" y="1429"/>
                  </a:lnTo>
                  <a:cubicBezTo>
                    <a:pt x="727" y="1406"/>
                    <a:pt x="894" y="1263"/>
                    <a:pt x="894" y="1025"/>
                  </a:cubicBezTo>
                  <a:cubicBezTo>
                    <a:pt x="906" y="787"/>
                    <a:pt x="763" y="703"/>
                    <a:pt x="549" y="632"/>
                  </a:cubicBezTo>
                  <a:lnTo>
                    <a:pt x="549" y="286"/>
                  </a:lnTo>
                  <a:cubicBezTo>
                    <a:pt x="596" y="286"/>
                    <a:pt x="644" y="298"/>
                    <a:pt x="680" y="334"/>
                  </a:cubicBezTo>
                  <a:cubicBezTo>
                    <a:pt x="707" y="341"/>
                    <a:pt x="738" y="363"/>
                    <a:pt x="771" y="363"/>
                  </a:cubicBezTo>
                  <a:cubicBezTo>
                    <a:pt x="795" y="363"/>
                    <a:pt x="821" y="351"/>
                    <a:pt x="846" y="310"/>
                  </a:cubicBezTo>
                  <a:cubicBezTo>
                    <a:pt x="882" y="275"/>
                    <a:pt x="894" y="215"/>
                    <a:pt x="834" y="167"/>
                  </a:cubicBezTo>
                  <a:cubicBezTo>
                    <a:pt x="763" y="108"/>
                    <a:pt x="644" y="96"/>
                    <a:pt x="537" y="96"/>
                  </a:cubicBezTo>
                  <a:lnTo>
                    <a:pt x="537" y="48"/>
                  </a:lnTo>
                  <a:cubicBezTo>
                    <a:pt x="537" y="13"/>
                    <a:pt x="501" y="1"/>
                    <a:pt x="477" y="1"/>
                  </a:cubicBezTo>
                  <a:close/>
                </a:path>
              </a:pathLst>
            </a:custGeom>
            <a:ln>
              <a:noFill/>
            </a:ln>
          </p:spPr>
          <p:style>
            <a:lnRef idx="0">
              <a:scrgbClr r="0" g="0" b="0"/>
            </a:lnRef>
            <a:fillRef idx="1001">
              <a:schemeClr val="lt1"/>
            </a:fillRef>
            <a:effectRef idx="0">
              <a:scrgbClr r="0" g="0" b="0"/>
            </a:effectRef>
            <a:fontRef idx="major"/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8874;p52">
              <a:extLst>
                <a:ext uri="{FF2B5EF4-FFF2-40B4-BE49-F238E27FC236}">
                  <a16:creationId xmlns:a16="http://schemas.microsoft.com/office/drawing/2014/main" id="{3668E693-331B-49B6-87F4-DB41E9FCF9F8}"/>
                </a:ext>
              </a:extLst>
            </p:cNvPr>
            <p:cNvSpPr/>
            <p:nvPr/>
          </p:nvSpPr>
          <p:spPr>
            <a:xfrm>
              <a:off x="4875256" y="1557896"/>
              <a:ext cx="82281" cy="82663"/>
            </a:xfrm>
            <a:custGeom>
              <a:avLst/>
              <a:gdLst/>
              <a:ahLst/>
              <a:cxnLst/>
              <a:rect l="l" t="t" r="r" b="b"/>
              <a:pathLst>
                <a:path w="2585" h="2597" extrusionOk="0">
                  <a:moveTo>
                    <a:pt x="1287" y="310"/>
                  </a:moveTo>
                  <a:cubicBezTo>
                    <a:pt x="1823" y="310"/>
                    <a:pt x="2275" y="751"/>
                    <a:pt x="2275" y="1299"/>
                  </a:cubicBezTo>
                  <a:cubicBezTo>
                    <a:pt x="2263" y="1834"/>
                    <a:pt x="1823" y="2275"/>
                    <a:pt x="1287" y="2275"/>
                  </a:cubicBezTo>
                  <a:cubicBezTo>
                    <a:pt x="751" y="2275"/>
                    <a:pt x="310" y="1846"/>
                    <a:pt x="310" y="1299"/>
                  </a:cubicBezTo>
                  <a:cubicBezTo>
                    <a:pt x="310" y="763"/>
                    <a:pt x="739" y="310"/>
                    <a:pt x="1287" y="310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99"/>
                  </a:cubicBezTo>
                  <a:cubicBezTo>
                    <a:pt x="1" y="2013"/>
                    <a:pt x="572" y="2596"/>
                    <a:pt x="1287" y="2596"/>
                  </a:cubicBezTo>
                  <a:cubicBezTo>
                    <a:pt x="2001" y="2596"/>
                    <a:pt x="2585" y="2013"/>
                    <a:pt x="2585" y="1299"/>
                  </a:cubicBezTo>
                  <a:cubicBezTo>
                    <a:pt x="2585" y="584"/>
                    <a:pt x="2001" y="1"/>
                    <a:pt x="1287" y="1"/>
                  </a:cubicBezTo>
                  <a:close/>
                </a:path>
              </a:pathLst>
            </a:custGeom>
            <a:ln>
              <a:noFill/>
            </a:ln>
          </p:spPr>
          <p:style>
            <a:lnRef idx="0">
              <a:scrgbClr r="0" g="0" b="0"/>
            </a:lnRef>
            <a:fillRef idx="1001">
              <a:schemeClr val="lt1"/>
            </a:fillRef>
            <a:effectRef idx="0">
              <a:scrgbClr r="0" g="0" b="0"/>
            </a:effectRef>
            <a:fontRef idx="major"/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8875;p52">
              <a:extLst>
                <a:ext uri="{FF2B5EF4-FFF2-40B4-BE49-F238E27FC236}">
                  <a16:creationId xmlns:a16="http://schemas.microsoft.com/office/drawing/2014/main" id="{2D34A65B-B291-4318-95FA-5C49384DCF6A}"/>
                </a:ext>
              </a:extLst>
            </p:cNvPr>
            <p:cNvSpPr/>
            <p:nvPr/>
          </p:nvSpPr>
          <p:spPr>
            <a:xfrm>
              <a:off x="4775215" y="1541599"/>
              <a:ext cx="199001" cy="147850"/>
            </a:xfrm>
            <a:custGeom>
              <a:avLst/>
              <a:gdLst/>
              <a:ahLst/>
              <a:cxnLst/>
              <a:rect l="l" t="t" r="r" b="b"/>
              <a:pathLst>
                <a:path w="6252" h="4645" extrusionOk="0">
                  <a:moveTo>
                    <a:pt x="1834" y="1811"/>
                  </a:moveTo>
                  <a:cubicBezTo>
                    <a:pt x="2168" y="1811"/>
                    <a:pt x="2465" y="1989"/>
                    <a:pt x="2644" y="2239"/>
                  </a:cubicBezTo>
                  <a:cubicBezTo>
                    <a:pt x="2680" y="2394"/>
                    <a:pt x="2739" y="2525"/>
                    <a:pt x="2799" y="2656"/>
                  </a:cubicBezTo>
                  <a:cubicBezTo>
                    <a:pt x="2799" y="2704"/>
                    <a:pt x="2811" y="2751"/>
                    <a:pt x="2811" y="2787"/>
                  </a:cubicBezTo>
                  <a:cubicBezTo>
                    <a:pt x="2811" y="3335"/>
                    <a:pt x="2382" y="3775"/>
                    <a:pt x="1834" y="3775"/>
                  </a:cubicBezTo>
                  <a:cubicBezTo>
                    <a:pt x="1298" y="3775"/>
                    <a:pt x="846" y="3347"/>
                    <a:pt x="846" y="2787"/>
                  </a:cubicBezTo>
                  <a:cubicBezTo>
                    <a:pt x="846" y="2251"/>
                    <a:pt x="1275" y="1811"/>
                    <a:pt x="1834" y="1811"/>
                  </a:cubicBezTo>
                  <a:close/>
                  <a:moveTo>
                    <a:pt x="1834" y="1263"/>
                  </a:moveTo>
                  <a:cubicBezTo>
                    <a:pt x="2108" y="1263"/>
                    <a:pt x="2382" y="1334"/>
                    <a:pt x="2620" y="1489"/>
                  </a:cubicBezTo>
                  <a:cubicBezTo>
                    <a:pt x="2608" y="1561"/>
                    <a:pt x="2608" y="1644"/>
                    <a:pt x="2584" y="1727"/>
                  </a:cubicBezTo>
                  <a:cubicBezTo>
                    <a:pt x="2382" y="1572"/>
                    <a:pt x="2108" y="1465"/>
                    <a:pt x="1822" y="1465"/>
                  </a:cubicBezTo>
                  <a:cubicBezTo>
                    <a:pt x="1120" y="1465"/>
                    <a:pt x="536" y="2049"/>
                    <a:pt x="536" y="2763"/>
                  </a:cubicBezTo>
                  <a:cubicBezTo>
                    <a:pt x="536" y="3477"/>
                    <a:pt x="1108" y="4061"/>
                    <a:pt x="1822" y="4061"/>
                  </a:cubicBezTo>
                  <a:cubicBezTo>
                    <a:pt x="2453" y="4061"/>
                    <a:pt x="2953" y="3632"/>
                    <a:pt x="3096" y="3049"/>
                  </a:cubicBezTo>
                  <a:cubicBezTo>
                    <a:pt x="3156" y="3108"/>
                    <a:pt x="3215" y="3156"/>
                    <a:pt x="3275" y="3216"/>
                  </a:cubicBezTo>
                  <a:cubicBezTo>
                    <a:pt x="3084" y="3870"/>
                    <a:pt x="2501" y="4299"/>
                    <a:pt x="1834" y="4299"/>
                  </a:cubicBezTo>
                  <a:cubicBezTo>
                    <a:pt x="1001" y="4299"/>
                    <a:pt x="310" y="3608"/>
                    <a:pt x="310" y="2775"/>
                  </a:cubicBezTo>
                  <a:cubicBezTo>
                    <a:pt x="310" y="1942"/>
                    <a:pt x="1001" y="1263"/>
                    <a:pt x="1834" y="1263"/>
                  </a:cubicBezTo>
                  <a:close/>
                  <a:moveTo>
                    <a:pt x="4430" y="1"/>
                  </a:moveTo>
                  <a:cubicBezTo>
                    <a:pt x="3644" y="1"/>
                    <a:pt x="2977" y="501"/>
                    <a:pt x="2703" y="1203"/>
                  </a:cubicBezTo>
                  <a:cubicBezTo>
                    <a:pt x="2441" y="1049"/>
                    <a:pt x="2144" y="977"/>
                    <a:pt x="1834" y="977"/>
                  </a:cubicBezTo>
                  <a:cubicBezTo>
                    <a:pt x="822" y="977"/>
                    <a:pt x="1" y="1799"/>
                    <a:pt x="1" y="2811"/>
                  </a:cubicBezTo>
                  <a:cubicBezTo>
                    <a:pt x="1" y="3823"/>
                    <a:pt x="822" y="4644"/>
                    <a:pt x="1834" y="4644"/>
                  </a:cubicBezTo>
                  <a:cubicBezTo>
                    <a:pt x="2608" y="4644"/>
                    <a:pt x="3287" y="4168"/>
                    <a:pt x="3561" y="3430"/>
                  </a:cubicBezTo>
                  <a:cubicBezTo>
                    <a:pt x="3811" y="3573"/>
                    <a:pt x="4108" y="3656"/>
                    <a:pt x="4430" y="3656"/>
                  </a:cubicBezTo>
                  <a:cubicBezTo>
                    <a:pt x="4846" y="3656"/>
                    <a:pt x="5251" y="3513"/>
                    <a:pt x="5585" y="3251"/>
                  </a:cubicBezTo>
                  <a:cubicBezTo>
                    <a:pt x="5894" y="3001"/>
                    <a:pt x="6132" y="2632"/>
                    <a:pt x="6216" y="2239"/>
                  </a:cubicBezTo>
                  <a:cubicBezTo>
                    <a:pt x="6228" y="2144"/>
                    <a:pt x="6192" y="2049"/>
                    <a:pt x="6097" y="2037"/>
                  </a:cubicBezTo>
                  <a:cubicBezTo>
                    <a:pt x="6086" y="2035"/>
                    <a:pt x="6076" y="2035"/>
                    <a:pt x="6065" y="2035"/>
                  </a:cubicBezTo>
                  <a:cubicBezTo>
                    <a:pt x="5991" y="2035"/>
                    <a:pt x="5917" y="2072"/>
                    <a:pt x="5906" y="2156"/>
                  </a:cubicBezTo>
                  <a:cubicBezTo>
                    <a:pt x="5739" y="2835"/>
                    <a:pt x="5144" y="3335"/>
                    <a:pt x="4430" y="3335"/>
                  </a:cubicBezTo>
                  <a:cubicBezTo>
                    <a:pt x="3882" y="3335"/>
                    <a:pt x="3394" y="3037"/>
                    <a:pt x="3120" y="2561"/>
                  </a:cubicBezTo>
                  <a:cubicBezTo>
                    <a:pt x="3096" y="2406"/>
                    <a:pt x="3037" y="2263"/>
                    <a:pt x="2965" y="2120"/>
                  </a:cubicBezTo>
                  <a:cubicBezTo>
                    <a:pt x="2763" y="1191"/>
                    <a:pt x="3477" y="310"/>
                    <a:pt x="4430" y="310"/>
                  </a:cubicBezTo>
                  <a:cubicBezTo>
                    <a:pt x="5144" y="310"/>
                    <a:pt x="5739" y="787"/>
                    <a:pt x="5906" y="1489"/>
                  </a:cubicBezTo>
                  <a:cubicBezTo>
                    <a:pt x="5916" y="1560"/>
                    <a:pt x="5986" y="1613"/>
                    <a:pt x="6058" y="1613"/>
                  </a:cubicBezTo>
                  <a:cubicBezTo>
                    <a:pt x="6071" y="1613"/>
                    <a:pt x="6084" y="1612"/>
                    <a:pt x="6097" y="1608"/>
                  </a:cubicBezTo>
                  <a:cubicBezTo>
                    <a:pt x="6192" y="1584"/>
                    <a:pt x="6251" y="1501"/>
                    <a:pt x="6216" y="1406"/>
                  </a:cubicBezTo>
                  <a:cubicBezTo>
                    <a:pt x="6132" y="1013"/>
                    <a:pt x="5906" y="656"/>
                    <a:pt x="5585" y="394"/>
                  </a:cubicBezTo>
                  <a:cubicBezTo>
                    <a:pt x="5251" y="132"/>
                    <a:pt x="4846" y="1"/>
                    <a:pt x="4430" y="1"/>
                  </a:cubicBezTo>
                  <a:close/>
                </a:path>
              </a:pathLst>
            </a:custGeom>
            <a:ln>
              <a:noFill/>
            </a:ln>
          </p:spPr>
          <p:style>
            <a:lnRef idx="0">
              <a:scrgbClr r="0" g="0" b="0"/>
            </a:lnRef>
            <a:fillRef idx="1001">
              <a:schemeClr val="lt1"/>
            </a:fillRef>
            <a:effectRef idx="0">
              <a:scrgbClr r="0" g="0" b="0"/>
            </a:effectRef>
            <a:fontRef idx="major"/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8876;p52">
              <a:extLst>
                <a:ext uri="{FF2B5EF4-FFF2-40B4-BE49-F238E27FC236}">
                  <a16:creationId xmlns:a16="http://schemas.microsoft.com/office/drawing/2014/main" id="{36B8252B-58FE-42EE-8DD8-B16AE459F0B9}"/>
                </a:ext>
              </a:extLst>
            </p:cNvPr>
            <p:cNvSpPr/>
            <p:nvPr/>
          </p:nvSpPr>
          <p:spPr>
            <a:xfrm>
              <a:off x="4901803" y="1574957"/>
              <a:ext cx="28838" cy="50069"/>
            </a:xfrm>
            <a:custGeom>
              <a:avLst/>
              <a:gdLst/>
              <a:ahLst/>
              <a:cxnLst/>
              <a:rect l="l" t="t" r="r" b="b"/>
              <a:pathLst>
                <a:path w="906" h="1573" extrusionOk="0">
                  <a:moveTo>
                    <a:pt x="429" y="322"/>
                  </a:moveTo>
                  <a:lnTo>
                    <a:pt x="429" y="596"/>
                  </a:lnTo>
                  <a:cubicBezTo>
                    <a:pt x="310" y="548"/>
                    <a:pt x="274" y="513"/>
                    <a:pt x="274" y="453"/>
                  </a:cubicBezTo>
                  <a:cubicBezTo>
                    <a:pt x="274" y="358"/>
                    <a:pt x="358" y="334"/>
                    <a:pt x="429" y="322"/>
                  </a:cubicBezTo>
                  <a:close/>
                  <a:moveTo>
                    <a:pt x="512" y="894"/>
                  </a:moveTo>
                  <a:cubicBezTo>
                    <a:pt x="631" y="941"/>
                    <a:pt x="667" y="1001"/>
                    <a:pt x="667" y="1072"/>
                  </a:cubicBezTo>
                  <a:cubicBezTo>
                    <a:pt x="667" y="1167"/>
                    <a:pt x="608" y="1215"/>
                    <a:pt x="512" y="1227"/>
                  </a:cubicBezTo>
                  <a:lnTo>
                    <a:pt x="512" y="894"/>
                  </a:lnTo>
                  <a:close/>
                  <a:moveTo>
                    <a:pt x="453" y="1"/>
                  </a:moveTo>
                  <a:cubicBezTo>
                    <a:pt x="429" y="1"/>
                    <a:pt x="393" y="24"/>
                    <a:pt x="393" y="48"/>
                  </a:cubicBezTo>
                  <a:lnTo>
                    <a:pt x="393" y="108"/>
                  </a:lnTo>
                  <a:cubicBezTo>
                    <a:pt x="167" y="132"/>
                    <a:pt x="24" y="251"/>
                    <a:pt x="24" y="477"/>
                  </a:cubicBezTo>
                  <a:cubicBezTo>
                    <a:pt x="24" y="715"/>
                    <a:pt x="203" y="798"/>
                    <a:pt x="393" y="870"/>
                  </a:cubicBezTo>
                  <a:lnTo>
                    <a:pt x="393" y="1239"/>
                  </a:lnTo>
                  <a:cubicBezTo>
                    <a:pt x="286" y="1227"/>
                    <a:pt x="250" y="1179"/>
                    <a:pt x="155" y="1120"/>
                  </a:cubicBezTo>
                  <a:cubicBezTo>
                    <a:pt x="138" y="1108"/>
                    <a:pt x="122" y="1102"/>
                    <a:pt x="106" y="1102"/>
                  </a:cubicBezTo>
                  <a:cubicBezTo>
                    <a:pt x="46" y="1102"/>
                    <a:pt x="0" y="1182"/>
                    <a:pt x="0" y="1239"/>
                  </a:cubicBezTo>
                  <a:cubicBezTo>
                    <a:pt x="0" y="1275"/>
                    <a:pt x="12" y="1298"/>
                    <a:pt x="24" y="1310"/>
                  </a:cubicBezTo>
                  <a:cubicBezTo>
                    <a:pt x="96" y="1417"/>
                    <a:pt x="262" y="1465"/>
                    <a:pt x="393" y="1465"/>
                  </a:cubicBezTo>
                  <a:lnTo>
                    <a:pt x="393" y="1525"/>
                  </a:lnTo>
                  <a:cubicBezTo>
                    <a:pt x="393" y="1548"/>
                    <a:pt x="429" y="1572"/>
                    <a:pt x="453" y="1572"/>
                  </a:cubicBezTo>
                  <a:cubicBezTo>
                    <a:pt x="488" y="1572"/>
                    <a:pt x="512" y="1548"/>
                    <a:pt x="512" y="1525"/>
                  </a:cubicBezTo>
                  <a:lnTo>
                    <a:pt x="512" y="1465"/>
                  </a:lnTo>
                  <a:cubicBezTo>
                    <a:pt x="715" y="1429"/>
                    <a:pt x="869" y="1298"/>
                    <a:pt x="869" y="1060"/>
                  </a:cubicBezTo>
                  <a:cubicBezTo>
                    <a:pt x="905" y="810"/>
                    <a:pt x="739" y="715"/>
                    <a:pt x="536" y="644"/>
                  </a:cubicBezTo>
                  <a:lnTo>
                    <a:pt x="536" y="298"/>
                  </a:lnTo>
                  <a:cubicBezTo>
                    <a:pt x="608" y="298"/>
                    <a:pt x="631" y="322"/>
                    <a:pt x="715" y="358"/>
                  </a:cubicBezTo>
                  <a:cubicBezTo>
                    <a:pt x="728" y="367"/>
                    <a:pt x="742" y="372"/>
                    <a:pt x="758" y="372"/>
                  </a:cubicBezTo>
                  <a:cubicBezTo>
                    <a:pt x="784" y="372"/>
                    <a:pt x="811" y="355"/>
                    <a:pt x="834" y="310"/>
                  </a:cubicBezTo>
                  <a:cubicBezTo>
                    <a:pt x="858" y="274"/>
                    <a:pt x="869" y="215"/>
                    <a:pt x="810" y="167"/>
                  </a:cubicBezTo>
                  <a:cubicBezTo>
                    <a:pt x="739" y="108"/>
                    <a:pt x="619" y="96"/>
                    <a:pt x="512" y="96"/>
                  </a:cubicBezTo>
                  <a:lnTo>
                    <a:pt x="512" y="48"/>
                  </a:lnTo>
                  <a:cubicBezTo>
                    <a:pt x="512" y="24"/>
                    <a:pt x="488" y="1"/>
                    <a:pt x="453" y="1"/>
                  </a:cubicBezTo>
                  <a:close/>
                </a:path>
              </a:pathLst>
            </a:custGeom>
            <a:ln>
              <a:noFill/>
            </a:ln>
          </p:spPr>
          <p:style>
            <a:lnRef idx="0">
              <a:scrgbClr r="0" g="0" b="0"/>
            </a:lnRef>
            <a:fillRef idx="1001">
              <a:schemeClr val="lt1"/>
            </a:fillRef>
            <a:effectRef idx="0">
              <a:scrgbClr r="0" g="0" b="0"/>
            </a:effectRef>
            <a:fontRef idx="major"/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8877;p52">
              <a:extLst>
                <a:ext uri="{FF2B5EF4-FFF2-40B4-BE49-F238E27FC236}">
                  <a16:creationId xmlns:a16="http://schemas.microsoft.com/office/drawing/2014/main" id="{889F4E31-254D-410D-BA08-B4DD8C449996}"/>
                </a:ext>
              </a:extLst>
            </p:cNvPr>
            <p:cNvSpPr/>
            <p:nvPr/>
          </p:nvSpPr>
          <p:spPr>
            <a:xfrm>
              <a:off x="4670239" y="1657269"/>
              <a:ext cx="359679" cy="206163"/>
            </a:xfrm>
            <a:custGeom>
              <a:avLst/>
              <a:gdLst/>
              <a:ahLst/>
              <a:cxnLst/>
              <a:rect l="l" t="t" r="r" b="b"/>
              <a:pathLst>
                <a:path w="11300" h="6477" extrusionOk="0">
                  <a:moveTo>
                    <a:pt x="3590" y="1935"/>
                  </a:moveTo>
                  <a:cubicBezTo>
                    <a:pt x="3607" y="1935"/>
                    <a:pt x="3623" y="1948"/>
                    <a:pt x="3632" y="1975"/>
                  </a:cubicBezTo>
                  <a:cubicBezTo>
                    <a:pt x="3715" y="2129"/>
                    <a:pt x="4727" y="4832"/>
                    <a:pt x="4751" y="4939"/>
                  </a:cubicBezTo>
                  <a:cubicBezTo>
                    <a:pt x="4775" y="4951"/>
                    <a:pt x="4751" y="4975"/>
                    <a:pt x="4727" y="4987"/>
                  </a:cubicBezTo>
                  <a:lnTo>
                    <a:pt x="4013" y="5261"/>
                  </a:lnTo>
                  <a:cubicBezTo>
                    <a:pt x="3965" y="5130"/>
                    <a:pt x="2941" y="2403"/>
                    <a:pt x="2870" y="2213"/>
                  </a:cubicBezTo>
                  <a:lnTo>
                    <a:pt x="3572" y="1939"/>
                  </a:lnTo>
                  <a:cubicBezTo>
                    <a:pt x="3578" y="1936"/>
                    <a:pt x="3584" y="1935"/>
                    <a:pt x="3590" y="1935"/>
                  </a:cubicBezTo>
                  <a:close/>
                  <a:moveTo>
                    <a:pt x="2584" y="2308"/>
                  </a:moveTo>
                  <a:lnTo>
                    <a:pt x="3727" y="5368"/>
                  </a:lnTo>
                  <a:cubicBezTo>
                    <a:pt x="3180" y="5570"/>
                    <a:pt x="1810" y="6082"/>
                    <a:pt x="1584" y="6166"/>
                  </a:cubicBezTo>
                  <a:cubicBezTo>
                    <a:pt x="1577" y="6172"/>
                    <a:pt x="1569" y="6175"/>
                    <a:pt x="1560" y="6175"/>
                  </a:cubicBezTo>
                  <a:cubicBezTo>
                    <a:pt x="1537" y="6175"/>
                    <a:pt x="1509" y="6156"/>
                    <a:pt x="1501" y="6130"/>
                  </a:cubicBezTo>
                  <a:lnTo>
                    <a:pt x="394" y="3201"/>
                  </a:lnTo>
                  <a:cubicBezTo>
                    <a:pt x="382" y="3177"/>
                    <a:pt x="394" y="3130"/>
                    <a:pt x="441" y="3118"/>
                  </a:cubicBezTo>
                  <a:cubicBezTo>
                    <a:pt x="1144" y="2844"/>
                    <a:pt x="2096" y="2487"/>
                    <a:pt x="2584" y="2308"/>
                  </a:cubicBezTo>
                  <a:close/>
                  <a:moveTo>
                    <a:pt x="10358" y="1"/>
                  </a:moveTo>
                  <a:cubicBezTo>
                    <a:pt x="10108" y="1"/>
                    <a:pt x="9869" y="131"/>
                    <a:pt x="9692" y="308"/>
                  </a:cubicBezTo>
                  <a:lnTo>
                    <a:pt x="7966" y="1737"/>
                  </a:lnTo>
                  <a:cubicBezTo>
                    <a:pt x="7883" y="1522"/>
                    <a:pt x="7668" y="1308"/>
                    <a:pt x="7263" y="1308"/>
                  </a:cubicBezTo>
                  <a:cubicBezTo>
                    <a:pt x="6756" y="1308"/>
                    <a:pt x="6387" y="1304"/>
                    <a:pt x="6108" y="1304"/>
                  </a:cubicBezTo>
                  <a:cubicBezTo>
                    <a:pt x="5503" y="1304"/>
                    <a:pt x="5318" y="1321"/>
                    <a:pt x="5049" y="1427"/>
                  </a:cubicBezTo>
                  <a:lnTo>
                    <a:pt x="3953" y="1868"/>
                  </a:lnTo>
                  <a:lnTo>
                    <a:pt x="3930" y="1820"/>
                  </a:lnTo>
                  <a:cubicBezTo>
                    <a:pt x="3875" y="1675"/>
                    <a:pt x="3745" y="1592"/>
                    <a:pt x="3597" y="1592"/>
                  </a:cubicBezTo>
                  <a:cubicBezTo>
                    <a:pt x="3550" y="1592"/>
                    <a:pt x="3502" y="1600"/>
                    <a:pt x="3453" y="1618"/>
                  </a:cubicBezTo>
                  <a:lnTo>
                    <a:pt x="2620" y="1927"/>
                  </a:lnTo>
                  <a:cubicBezTo>
                    <a:pt x="2251" y="2058"/>
                    <a:pt x="1108" y="2510"/>
                    <a:pt x="298" y="2808"/>
                  </a:cubicBezTo>
                  <a:cubicBezTo>
                    <a:pt x="96" y="2880"/>
                    <a:pt x="1" y="3106"/>
                    <a:pt x="84" y="3308"/>
                  </a:cubicBezTo>
                  <a:lnTo>
                    <a:pt x="1179" y="6225"/>
                  </a:lnTo>
                  <a:cubicBezTo>
                    <a:pt x="1234" y="6389"/>
                    <a:pt x="1379" y="6476"/>
                    <a:pt x="1540" y="6476"/>
                  </a:cubicBezTo>
                  <a:cubicBezTo>
                    <a:pt x="1590" y="6476"/>
                    <a:pt x="1641" y="6468"/>
                    <a:pt x="1691" y="6451"/>
                  </a:cubicBezTo>
                  <a:cubicBezTo>
                    <a:pt x="1941" y="6368"/>
                    <a:pt x="3608" y="5725"/>
                    <a:pt x="3977" y="5594"/>
                  </a:cubicBezTo>
                  <a:lnTo>
                    <a:pt x="4858" y="5261"/>
                  </a:lnTo>
                  <a:cubicBezTo>
                    <a:pt x="5049" y="5189"/>
                    <a:pt x="5144" y="4975"/>
                    <a:pt x="5061" y="4785"/>
                  </a:cubicBezTo>
                  <a:lnTo>
                    <a:pt x="5049" y="4737"/>
                  </a:lnTo>
                  <a:cubicBezTo>
                    <a:pt x="5620" y="4499"/>
                    <a:pt x="5632" y="4475"/>
                    <a:pt x="6228" y="4475"/>
                  </a:cubicBezTo>
                  <a:cubicBezTo>
                    <a:pt x="6311" y="4475"/>
                    <a:pt x="6394" y="4404"/>
                    <a:pt x="6394" y="4308"/>
                  </a:cubicBezTo>
                  <a:cubicBezTo>
                    <a:pt x="6394" y="4225"/>
                    <a:pt x="6311" y="4142"/>
                    <a:pt x="6228" y="4142"/>
                  </a:cubicBezTo>
                  <a:cubicBezTo>
                    <a:pt x="5585" y="4142"/>
                    <a:pt x="5525" y="4189"/>
                    <a:pt x="4930" y="4439"/>
                  </a:cubicBezTo>
                  <a:lnTo>
                    <a:pt x="4073" y="2153"/>
                  </a:lnTo>
                  <a:lnTo>
                    <a:pt x="5168" y="1689"/>
                  </a:lnTo>
                  <a:cubicBezTo>
                    <a:pt x="5361" y="1615"/>
                    <a:pt x="5513" y="1601"/>
                    <a:pt x="5986" y="1601"/>
                  </a:cubicBezTo>
                  <a:cubicBezTo>
                    <a:pt x="6270" y="1601"/>
                    <a:pt x="6670" y="1606"/>
                    <a:pt x="7263" y="1606"/>
                  </a:cubicBezTo>
                  <a:cubicBezTo>
                    <a:pt x="7442" y="1606"/>
                    <a:pt x="7561" y="1665"/>
                    <a:pt x="7644" y="1784"/>
                  </a:cubicBezTo>
                  <a:cubicBezTo>
                    <a:pt x="7704" y="1868"/>
                    <a:pt x="7704" y="1963"/>
                    <a:pt x="7716" y="1987"/>
                  </a:cubicBezTo>
                  <a:cubicBezTo>
                    <a:pt x="7716" y="2046"/>
                    <a:pt x="7668" y="2344"/>
                    <a:pt x="7382" y="2391"/>
                  </a:cubicBezTo>
                  <a:cubicBezTo>
                    <a:pt x="6942" y="2463"/>
                    <a:pt x="5989" y="2594"/>
                    <a:pt x="5978" y="2594"/>
                  </a:cubicBezTo>
                  <a:cubicBezTo>
                    <a:pt x="5882" y="2606"/>
                    <a:pt x="5823" y="2689"/>
                    <a:pt x="5835" y="2772"/>
                  </a:cubicBezTo>
                  <a:cubicBezTo>
                    <a:pt x="5858" y="2844"/>
                    <a:pt x="5918" y="2903"/>
                    <a:pt x="6001" y="2903"/>
                  </a:cubicBezTo>
                  <a:lnTo>
                    <a:pt x="6037" y="2903"/>
                  </a:lnTo>
                  <a:cubicBezTo>
                    <a:pt x="6049" y="2903"/>
                    <a:pt x="7001" y="2772"/>
                    <a:pt x="7442" y="2701"/>
                  </a:cubicBezTo>
                  <a:cubicBezTo>
                    <a:pt x="7859" y="2630"/>
                    <a:pt x="8014" y="2284"/>
                    <a:pt x="8037" y="2046"/>
                  </a:cubicBezTo>
                  <a:lnTo>
                    <a:pt x="9919" y="498"/>
                  </a:lnTo>
                  <a:cubicBezTo>
                    <a:pt x="10039" y="385"/>
                    <a:pt x="10193" y="287"/>
                    <a:pt x="10356" y="287"/>
                  </a:cubicBezTo>
                  <a:cubicBezTo>
                    <a:pt x="10451" y="287"/>
                    <a:pt x="10549" y="320"/>
                    <a:pt x="10645" y="403"/>
                  </a:cubicBezTo>
                  <a:cubicBezTo>
                    <a:pt x="10942" y="701"/>
                    <a:pt x="10681" y="1058"/>
                    <a:pt x="10597" y="1141"/>
                  </a:cubicBezTo>
                  <a:cubicBezTo>
                    <a:pt x="10526" y="1213"/>
                    <a:pt x="8240" y="3677"/>
                    <a:pt x="8240" y="3677"/>
                  </a:cubicBezTo>
                  <a:cubicBezTo>
                    <a:pt x="7906" y="4070"/>
                    <a:pt x="7466" y="4130"/>
                    <a:pt x="7263" y="4130"/>
                  </a:cubicBezTo>
                  <a:lnTo>
                    <a:pt x="6966" y="4130"/>
                  </a:lnTo>
                  <a:cubicBezTo>
                    <a:pt x="6882" y="4130"/>
                    <a:pt x="6811" y="4201"/>
                    <a:pt x="6811" y="4296"/>
                  </a:cubicBezTo>
                  <a:cubicBezTo>
                    <a:pt x="6811" y="4380"/>
                    <a:pt x="6882" y="4463"/>
                    <a:pt x="6966" y="4463"/>
                  </a:cubicBezTo>
                  <a:lnTo>
                    <a:pt x="7287" y="4463"/>
                  </a:lnTo>
                  <a:cubicBezTo>
                    <a:pt x="7502" y="4439"/>
                    <a:pt x="8061" y="4368"/>
                    <a:pt x="8478" y="3892"/>
                  </a:cubicBezTo>
                  <a:lnTo>
                    <a:pt x="10835" y="1344"/>
                  </a:lnTo>
                  <a:cubicBezTo>
                    <a:pt x="11062" y="1153"/>
                    <a:pt x="11300" y="629"/>
                    <a:pt x="10871" y="213"/>
                  </a:cubicBezTo>
                  <a:cubicBezTo>
                    <a:pt x="10706" y="62"/>
                    <a:pt x="10530" y="1"/>
                    <a:pt x="10358" y="1"/>
                  </a:cubicBezTo>
                  <a:close/>
                </a:path>
              </a:pathLst>
            </a:custGeom>
            <a:ln>
              <a:noFill/>
            </a:ln>
          </p:spPr>
          <p:style>
            <a:lnRef idx="0">
              <a:scrgbClr r="0" g="0" b="0"/>
            </a:lnRef>
            <a:fillRef idx="1001">
              <a:schemeClr val="lt1"/>
            </a:fillRef>
            <a:effectRef idx="0">
              <a:scrgbClr r="0" g="0" b="0"/>
            </a:effectRef>
            <a:fontRef idx="major"/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65" name="Google Shape;3062;p45">
            <a:extLst>
              <a:ext uri="{FF2B5EF4-FFF2-40B4-BE49-F238E27FC236}">
                <a16:creationId xmlns:a16="http://schemas.microsoft.com/office/drawing/2014/main" id="{30E00E31-6952-459C-8FB1-A5CC71C32C3D}"/>
              </a:ext>
            </a:extLst>
          </p:cNvPr>
          <p:cNvGrpSpPr/>
          <p:nvPr/>
        </p:nvGrpSpPr>
        <p:grpSpPr>
          <a:xfrm>
            <a:off x="2327476" y="2338434"/>
            <a:ext cx="383258" cy="216827"/>
            <a:chOff x="2306421" y="3721685"/>
            <a:chExt cx="888169" cy="495779"/>
          </a:xfrm>
        </p:grpSpPr>
        <p:grpSp>
          <p:nvGrpSpPr>
            <p:cNvPr id="66" name="Google Shape;3063;p45">
              <a:extLst>
                <a:ext uri="{FF2B5EF4-FFF2-40B4-BE49-F238E27FC236}">
                  <a16:creationId xmlns:a16="http://schemas.microsoft.com/office/drawing/2014/main" id="{2A3BCA2C-8E23-47B9-BC4A-6092FB2F43BF}"/>
                </a:ext>
              </a:extLst>
            </p:cNvPr>
            <p:cNvGrpSpPr/>
            <p:nvPr/>
          </p:nvGrpSpPr>
          <p:grpSpPr>
            <a:xfrm>
              <a:off x="3123054" y="3721685"/>
              <a:ext cx="71537" cy="495779"/>
              <a:chOff x="3123054" y="3721685"/>
              <a:chExt cx="71537" cy="495779"/>
            </a:xfrm>
          </p:grpSpPr>
          <p:sp>
            <p:nvSpPr>
              <p:cNvPr id="94" name="Google Shape;3064;p45">
                <a:extLst>
                  <a:ext uri="{FF2B5EF4-FFF2-40B4-BE49-F238E27FC236}">
                    <a16:creationId xmlns:a16="http://schemas.microsoft.com/office/drawing/2014/main" id="{B91ED49D-707E-4A7E-B574-0EB704E65D26}"/>
                  </a:ext>
                </a:extLst>
              </p:cNvPr>
              <p:cNvSpPr/>
              <p:nvPr/>
            </p:nvSpPr>
            <p:spPr>
              <a:xfrm>
                <a:off x="3123054" y="3740051"/>
                <a:ext cx="71537" cy="477412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24746" extrusionOk="0">
                    <a:moveTo>
                      <a:pt x="0" y="1"/>
                    </a:moveTo>
                    <a:lnTo>
                      <a:pt x="0" y="23793"/>
                    </a:lnTo>
                    <a:cubicBezTo>
                      <a:pt x="0" y="24321"/>
                      <a:pt x="826" y="24746"/>
                      <a:pt x="1848" y="24746"/>
                    </a:cubicBezTo>
                    <a:cubicBezTo>
                      <a:pt x="2869" y="24746"/>
                      <a:pt x="3707" y="24321"/>
                      <a:pt x="3707" y="23793"/>
                    </a:cubicBezTo>
                    <a:lnTo>
                      <a:pt x="3707" y="1"/>
                    </a:lnTo>
                    <a:cubicBezTo>
                      <a:pt x="3707" y="517"/>
                      <a:pt x="2881" y="942"/>
                      <a:pt x="1848" y="942"/>
                    </a:cubicBezTo>
                    <a:cubicBezTo>
                      <a:pt x="826" y="942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3065;p45">
                <a:extLst>
                  <a:ext uri="{FF2B5EF4-FFF2-40B4-BE49-F238E27FC236}">
                    <a16:creationId xmlns:a16="http://schemas.microsoft.com/office/drawing/2014/main" id="{29DCDF39-C377-466F-B1EE-27BDF29A6C1C}"/>
                  </a:ext>
                </a:extLst>
              </p:cNvPr>
              <p:cNvSpPr/>
              <p:nvPr/>
            </p:nvSpPr>
            <p:spPr>
              <a:xfrm>
                <a:off x="3123054" y="3721685"/>
                <a:ext cx="71537" cy="36540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4" extrusionOk="0">
                    <a:moveTo>
                      <a:pt x="1848" y="0"/>
                    </a:moveTo>
                    <a:cubicBezTo>
                      <a:pt x="826" y="0"/>
                      <a:pt x="0" y="425"/>
                      <a:pt x="0" y="953"/>
                    </a:cubicBezTo>
                    <a:cubicBezTo>
                      <a:pt x="0" y="1469"/>
                      <a:pt x="826" y="1894"/>
                      <a:pt x="1848" y="1894"/>
                    </a:cubicBezTo>
                    <a:cubicBezTo>
                      <a:pt x="2881" y="1894"/>
                      <a:pt x="3707" y="1469"/>
                      <a:pt x="3707" y="953"/>
                    </a:cubicBezTo>
                    <a:cubicBezTo>
                      <a:pt x="3707" y="425"/>
                      <a:pt x="2881" y="0"/>
                      <a:pt x="184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" name="Google Shape;3066;p45">
              <a:extLst>
                <a:ext uri="{FF2B5EF4-FFF2-40B4-BE49-F238E27FC236}">
                  <a16:creationId xmlns:a16="http://schemas.microsoft.com/office/drawing/2014/main" id="{9AD550E6-253D-44E9-B1F9-868A4E527639}"/>
                </a:ext>
              </a:extLst>
            </p:cNvPr>
            <p:cNvGrpSpPr/>
            <p:nvPr/>
          </p:nvGrpSpPr>
          <p:grpSpPr>
            <a:xfrm>
              <a:off x="3032475" y="3769067"/>
              <a:ext cx="71324" cy="448396"/>
              <a:chOff x="3032475" y="3769067"/>
              <a:chExt cx="71324" cy="448396"/>
            </a:xfrm>
          </p:grpSpPr>
          <p:sp>
            <p:nvSpPr>
              <p:cNvPr id="92" name="Google Shape;3067;p45">
                <a:extLst>
                  <a:ext uri="{FF2B5EF4-FFF2-40B4-BE49-F238E27FC236}">
                    <a16:creationId xmlns:a16="http://schemas.microsoft.com/office/drawing/2014/main" id="{8D213E09-8C49-409D-8010-A8AC06156C89}"/>
                  </a:ext>
                </a:extLst>
              </p:cNvPr>
              <p:cNvSpPr/>
              <p:nvPr/>
            </p:nvSpPr>
            <p:spPr>
              <a:xfrm>
                <a:off x="3032475" y="3787221"/>
                <a:ext cx="71324" cy="430242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22301" extrusionOk="0">
                    <a:moveTo>
                      <a:pt x="1" y="0"/>
                    </a:moveTo>
                    <a:lnTo>
                      <a:pt x="1" y="21348"/>
                    </a:lnTo>
                    <a:cubicBezTo>
                      <a:pt x="1" y="21876"/>
                      <a:pt x="827" y="22301"/>
                      <a:pt x="1849" y="22301"/>
                    </a:cubicBezTo>
                    <a:cubicBezTo>
                      <a:pt x="2870" y="22301"/>
                      <a:pt x="3697" y="21864"/>
                      <a:pt x="3697" y="21348"/>
                    </a:cubicBezTo>
                    <a:lnTo>
                      <a:pt x="3697" y="0"/>
                    </a:lnTo>
                    <a:cubicBezTo>
                      <a:pt x="3697" y="528"/>
                      <a:pt x="2870" y="941"/>
                      <a:pt x="1849" y="941"/>
                    </a:cubicBezTo>
                    <a:cubicBezTo>
                      <a:pt x="827" y="941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3068;p45">
                <a:extLst>
                  <a:ext uri="{FF2B5EF4-FFF2-40B4-BE49-F238E27FC236}">
                    <a16:creationId xmlns:a16="http://schemas.microsoft.com/office/drawing/2014/main" id="{EC727D07-99BD-4ACB-A676-A6A13F3060C8}"/>
                  </a:ext>
                </a:extLst>
              </p:cNvPr>
              <p:cNvSpPr/>
              <p:nvPr/>
            </p:nvSpPr>
            <p:spPr>
              <a:xfrm>
                <a:off x="3032475" y="3769067"/>
                <a:ext cx="71324" cy="36328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883" extrusionOk="0">
                    <a:moveTo>
                      <a:pt x="1849" y="0"/>
                    </a:moveTo>
                    <a:cubicBezTo>
                      <a:pt x="827" y="0"/>
                      <a:pt x="1" y="425"/>
                      <a:pt x="1" y="941"/>
                    </a:cubicBezTo>
                    <a:cubicBezTo>
                      <a:pt x="1" y="1458"/>
                      <a:pt x="827" y="1882"/>
                      <a:pt x="1849" y="1882"/>
                    </a:cubicBezTo>
                    <a:cubicBezTo>
                      <a:pt x="2870" y="1882"/>
                      <a:pt x="3697" y="1469"/>
                      <a:pt x="3697" y="941"/>
                    </a:cubicBezTo>
                    <a:cubicBezTo>
                      <a:pt x="3697" y="425"/>
                      <a:pt x="2870" y="0"/>
                      <a:pt x="1849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8" name="Google Shape;3069;p45">
              <a:extLst>
                <a:ext uri="{FF2B5EF4-FFF2-40B4-BE49-F238E27FC236}">
                  <a16:creationId xmlns:a16="http://schemas.microsoft.com/office/drawing/2014/main" id="{DAC1B49E-FB9C-4A03-9623-98FB36317DA1}"/>
                </a:ext>
              </a:extLst>
            </p:cNvPr>
            <p:cNvGrpSpPr/>
            <p:nvPr/>
          </p:nvGrpSpPr>
          <p:grpSpPr>
            <a:xfrm>
              <a:off x="2941704" y="3816218"/>
              <a:ext cx="71305" cy="401245"/>
              <a:chOff x="2941704" y="3816218"/>
              <a:chExt cx="71305" cy="401245"/>
            </a:xfrm>
          </p:grpSpPr>
          <p:sp>
            <p:nvSpPr>
              <p:cNvPr id="90" name="Google Shape;3070;p45">
                <a:extLst>
                  <a:ext uri="{FF2B5EF4-FFF2-40B4-BE49-F238E27FC236}">
                    <a16:creationId xmlns:a16="http://schemas.microsoft.com/office/drawing/2014/main" id="{5BB0516F-97CF-4571-80D2-B5080CB8CE80}"/>
                  </a:ext>
                </a:extLst>
              </p:cNvPr>
              <p:cNvSpPr/>
              <p:nvPr/>
            </p:nvSpPr>
            <p:spPr>
              <a:xfrm>
                <a:off x="2941704" y="3834604"/>
                <a:ext cx="71305" cy="382860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19845" extrusionOk="0">
                    <a:moveTo>
                      <a:pt x="0" y="0"/>
                    </a:moveTo>
                    <a:lnTo>
                      <a:pt x="0" y="18892"/>
                    </a:lnTo>
                    <a:cubicBezTo>
                      <a:pt x="0" y="19420"/>
                      <a:pt x="827" y="19845"/>
                      <a:pt x="1848" y="19845"/>
                    </a:cubicBezTo>
                    <a:cubicBezTo>
                      <a:pt x="2869" y="19845"/>
                      <a:pt x="3696" y="19408"/>
                      <a:pt x="3696" y="18892"/>
                    </a:cubicBezTo>
                    <a:lnTo>
                      <a:pt x="3696" y="0"/>
                    </a:lnTo>
                    <a:cubicBezTo>
                      <a:pt x="3696" y="517"/>
                      <a:pt x="2869" y="942"/>
                      <a:pt x="1848" y="942"/>
                    </a:cubicBezTo>
                    <a:cubicBezTo>
                      <a:pt x="827" y="942"/>
                      <a:pt x="0" y="517"/>
                      <a:pt x="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3071;p45">
                <a:extLst>
                  <a:ext uri="{FF2B5EF4-FFF2-40B4-BE49-F238E27FC236}">
                    <a16:creationId xmlns:a16="http://schemas.microsoft.com/office/drawing/2014/main" id="{955AD6F8-7310-445B-8A91-C4ACCBC31609}"/>
                  </a:ext>
                </a:extLst>
              </p:cNvPr>
              <p:cNvSpPr/>
              <p:nvPr/>
            </p:nvSpPr>
            <p:spPr>
              <a:xfrm>
                <a:off x="2941704" y="3816218"/>
                <a:ext cx="71305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1895" extrusionOk="0">
                    <a:moveTo>
                      <a:pt x="1848" y="1"/>
                    </a:moveTo>
                    <a:cubicBezTo>
                      <a:pt x="827" y="1"/>
                      <a:pt x="0" y="426"/>
                      <a:pt x="0" y="953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69" y="1895"/>
                      <a:pt x="3696" y="1470"/>
                      <a:pt x="3696" y="953"/>
                    </a:cubicBezTo>
                    <a:cubicBezTo>
                      <a:pt x="3696" y="437"/>
                      <a:pt x="2869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9" name="Google Shape;3072;p45">
              <a:extLst>
                <a:ext uri="{FF2B5EF4-FFF2-40B4-BE49-F238E27FC236}">
                  <a16:creationId xmlns:a16="http://schemas.microsoft.com/office/drawing/2014/main" id="{D18F3CDF-ED10-4654-82C1-A510E34ED445}"/>
                </a:ext>
              </a:extLst>
            </p:cNvPr>
            <p:cNvGrpSpPr/>
            <p:nvPr/>
          </p:nvGrpSpPr>
          <p:grpSpPr>
            <a:xfrm>
              <a:off x="2850914" y="3863600"/>
              <a:ext cx="71324" cy="353863"/>
              <a:chOff x="2850914" y="3863600"/>
              <a:chExt cx="71324" cy="353863"/>
            </a:xfrm>
          </p:grpSpPr>
          <p:sp>
            <p:nvSpPr>
              <p:cNvPr id="88" name="Google Shape;3073;p45">
                <a:extLst>
                  <a:ext uri="{FF2B5EF4-FFF2-40B4-BE49-F238E27FC236}">
                    <a16:creationId xmlns:a16="http://schemas.microsoft.com/office/drawing/2014/main" id="{B7386C1C-8E61-4358-98BC-FD795558FF9B}"/>
                  </a:ext>
                </a:extLst>
              </p:cNvPr>
              <p:cNvSpPr/>
              <p:nvPr/>
            </p:nvSpPr>
            <p:spPr>
              <a:xfrm>
                <a:off x="2850914" y="3881774"/>
                <a:ext cx="71324" cy="335689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7400" extrusionOk="0">
                    <a:moveTo>
                      <a:pt x="0" y="0"/>
                    </a:moveTo>
                    <a:lnTo>
                      <a:pt x="0" y="16447"/>
                    </a:lnTo>
                    <a:cubicBezTo>
                      <a:pt x="0" y="16975"/>
                      <a:pt x="827" y="17400"/>
                      <a:pt x="1848" y="17400"/>
                    </a:cubicBezTo>
                    <a:cubicBezTo>
                      <a:pt x="2870" y="17400"/>
                      <a:pt x="3696" y="16963"/>
                      <a:pt x="3696" y="16447"/>
                    </a:cubicBezTo>
                    <a:lnTo>
                      <a:pt x="3696" y="0"/>
                    </a:lnTo>
                    <a:cubicBezTo>
                      <a:pt x="3696" y="528"/>
                      <a:pt x="2870" y="941"/>
                      <a:pt x="1848" y="941"/>
                    </a:cubicBezTo>
                    <a:cubicBezTo>
                      <a:pt x="827" y="941"/>
                      <a:pt x="0" y="528"/>
                      <a:pt x="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3074;p45">
                <a:extLst>
                  <a:ext uri="{FF2B5EF4-FFF2-40B4-BE49-F238E27FC236}">
                    <a16:creationId xmlns:a16="http://schemas.microsoft.com/office/drawing/2014/main" id="{12F05B5F-9ED1-4A40-926B-A059EA2BBCBF}"/>
                  </a:ext>
                </a:extLst>
              </p:cNvPr>
              <p:cNvSpPr/>
              <p:nvPr/>
            </p:nvSpPr>
            <p:spPr>
              <a:xfrm>
                <a:off x="2850914" y="3863600"/>
                <a:ext cx="71324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895" extrusionOk="0">
                    <a:moveTo>
                      <a:pt x="1848" y="1"/>
                    </a:moveTo>
                    <a:cubicBezTo>
                      <a:pt x="827" y="1"/>
                      <a:pt x="0" y="426"/>
                      <a:pt x="0" y="942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70" y="1895"/>
                      <a:pt x="3696" y="1470"/>
                      <a:pt x="3696" y="942"/>
                    </a:cubicBezTo>
                    <a:cubicBezTo>
                      <a:pt x="3696" y="426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" name="Google Shape;3075;p45">
              <a:extLst>
                <a:ext uri="{FF2B5EF4-FFF2-40B4-BE49-F238E27FC236}">
                  <a16:creationId xmlns:a16="http://schemas.microsoft.com/office/drawing/2014/main" id="{395F7D29-5AF9-488D-9268-CB353053376B}"/>
                </a:ext>
              </a:extLst>
            </p:cNvPr>
            <p:cNvGrpSpPr/>
            <p:nvPr/>
          </p:nvGrpSpPr>
          <p:grpSpPr>
            <a:xfrm>
              <a:off x="2760123" y="3910770"/>
              <a:ext cx="71537" cy="306693"/>
              <a:chOff x="2760123" y="3910770"/>
              <a:chExt cx="71537" cy="306693"/>
            </a:xfrm>
          </p:grpSpPr>
          <p:sp>
            <p:nvSpPr>
              <p:cNvPr id="86" name="Google Shape;3076;p45">
                <a:extLst>
                  <a:ext uri="{FF2B5EF4-FFF2-40B4-BE49-F238E27FC236}">
                    <a16:creationId xmlns:a16="http://schemas.microsoft.com/office/drawing/2014/main" id="{3EAA09E4-79F8-4A9F-8640-FFDBDA1574C6}"/>
                  </a:ext>
                </a:extLst>
              </p:cNvPr>
              <p:cNvSpPr/>
              <p:nvPr/>
            </p:nvSpPr>
            <p:spPr>
              <a:xfrm>
                <a:off x="2760123" y="3929156"/>
                <a:ext cx="71537" cy="288307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4944" extrusionOk="0">
                    <a:moveTo>
                      <a:pt x="1" y="0"/>
                    </a:moveTo>
                    <a:lnTo>
                      <a:pt x="1" y="13991"/>
                    </a:lnTo>
                    <a:cubicBezTo>
                      <a:pt x="1" y="14519"/>
                      <a:pt x="827" y="14944"/>
                      <a:pt x="1849" y="14944"/>
                    </a:cubicBezTo>
                    <a:cubicBezTo>
                      <a:pt x="2870" y="14944"/>
                      <a:pt x="3708" y="14519"/>
                      <a:pt x="3708" y="13991"/>
                    </a:cubicBezTo>
                    <a:lnTo>
                      <a:pt x="3708" y="0"/>
                    </a:lnTo>
                    <a:cubicBezTo>
                      <a:pt x="3708" y="517"/>
                      <a:pt x="2870" y="941"/>
                      <a:pt x="1849" y="941"/>
                    </a:cubicBezTo>
                    <a:cubicBezTo>
                      <a:pt x="827" y="941"/>
                      <a:pt x="1" y="517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3077;p45">
                <a:extLst>
                  <a:ext uri="{FF2B5EF4-FFF2-40B4-BE49-F238E27FC236}">
                    <a16:creationId xmlns:a16="http://schemas.microsoft.com/office/drawing/2014/main" id="{80EE00B0-EE1C-42A0-8AAF-2D0BE5AF06F1}"/>
                  </a:ext>
                </a:extLst>
              </p:cNvPr>
              <p:cNvSpPr/>
              <p:nvPr/>
            </p:nvSpPr>
            <p:spPr>
              <a:xfrm>
                <a:off x="2760123" y="3910770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49" y="1"/>
                    </a:moveTo>
                    <a:cubicBezTo>
                      <a:pt x="827" y="1"/>
                      <a:pt x="1" y="437"/>
                      <a:pt x="1" y="953"/>
                    </a:cubicBezTo>
                    <a:cubicBezTo>
                      <a:pt x="1" y="1470"/>
                      <a:pt x="827" y="1894"/>
                      <a:pt x="1849" y="1894"/>
                    </a:cubicBezTo>
                    <a:cubicBezTo>
                      <a:pt x="2870" y="1894"/>
                      <a:pt x="3708" y="1470"/>
                      <a:pt x="3708" y="953"/>
                    </a:cubicBezTo>
                    <a:cubicBezTo>
                      <a:pt x="3708" y="425"/>
                      <a:pt x="2870" y="1"/>
                      <a:pt x="1849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" name="Google Shape;3078;p45">
              <a:extLst>
                <a:ext uri="{FF2B5EF4-FFF2-40B4-BE49-F238E27FC236}">
                  <a16:creationId xmlns:a16="http://schemas.microsoft.com/office/drawing/2014/main" id="{62F2BFF4-B0E0-400C-A13C-CDC010A82EEF}"/>
                </a:ext>
              </a:extLst>
            </p:cNvPr>
            <p:cNvGrpSpPr/>
            <p:nvPr/>
          </p:nvGrpSpPr>
          <p:grpSpPr>
            <a:xfrm>
              <a:off x="2669352" y="3958153"/>
              <a:ext cx="71537" cy="259310"/>
              <a:chOff x="2669352" y="3958153"/>
              <a:chExt cx="71537" cy="259310"/>
            </a:xfrm>
          </p:grpSpPr>
          <p:sp>
            <p:nvSpPr>
              <p:cNvPr id="84" name="Google Shape;3079;p45">
                <a:extLst>
                  <a:ext uri="{FF2B5EF4-FFF2-40B4-BE49-F238E27FC236}">
                    <a16:creationId xmlns:a16="http://schemas.microsoft.com/office/drawing/2014/main" id="{DEB49304-6635-4BA6-9D79-B3AB4F5FF758}"/>
                  </a:ext>
                </a:extLst>
              </p:cNvPr>
              <p:cNvSpPr/>
              <p:nvPr/>
            </p:nvSpPr>
            <p:spPr>
              <a:xfrm>
                <a:off x="2669352" y="3976307"/>
                <a:ext cx="71537" cy="241156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2500" extrusionOk="0">
                    <a:moveTo>
                      <a:pt x="0" y="1"/>
                    </a:moveTo>
                    <a:lnTo>
                      <a:pt x="0" y="11547"/>
                    </a:lnTo>
                    <a:cubicBezTo>
                      <a:pt x="0" y="12075"/>
                      <a:pt x="838" y="12500"/>
                      <a:pt x="1859" y="12500"/>
                    </a:cubicBezTo>
                    <a:cubicBezTo>
                      <a:pt x="2881" y="12500"/>
                      <a:pt x="3707" y="12075"/>
                      <a:pt x="3707" y="11547"/>
                    </a:cubicBezTo>
                    <a:lnTo>
                      <a:pt x="3707" y="1"/>
                    </a:lnTo>
                    <a:cubicBezTo>
                      <a:pt x="3707" y="529"/>
                      <a:pt x="2881" y="953"/>
                      <a:pt x="1859" y="953"/>
                    </a:cubicBezTo>
                    <a:cubicBezTo>
                      <a:pt x="838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3080;p45">
                <a:extLst>
                  <a:ext uri="{FF2B5EF4-FFF2-40B4-BE49-F238E27FC236}">
                    <a16:creationId xmlns:a16="http://schemas.microsoft.com/office/drawing/2014/main" id="{A3153065-0F07-4B6C-95BE-D0A0C0456C61}"/>
                  </a:ext>
                </a:extLst>
              </p:cNvPr>
              <p:cNvSpPr/>
              <p:nvPr/>
            </p:nvSpPr>
            <p:spPr>
              <a:xfrm>
                <a:off x="2669352" y="3958153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59" y="1"/>
                    </a:moveTo>
                    <a:cubicBezTo>
                      <a:pt x="838" y="1"/>
                      <a:pt x="0" y="425"/>
                      <a:pt x="0" y="942"/>
                    </a:cubicBezTo>
                    <a:cubicBezTo>
                      <a:pt x="0" y="1470"/>
                      <a:pt x="838" y="1894"/>
                      <a:pt x="1859" y="1894"/>
                    </a:cubicBezTo>
                    <a:cubicBezTo>
                      <a:pt x="2881" y="1894"/>
                      <a:pt x="3707" y="1458"/>
                      <a:pt x="3707" y="942"/>
                    </a:cubicBezTo>
                    <a:cubicBezTo>
                      <a:pt x="3707" y="425"/>
                      <a:pt x="2881" y="1"/>
                      <a:pt x="1859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" name="Google Shape;3081;p45">
              <a:extLst>
                <a:ext uri="{FF2B5EF4-FFF2-40B4-BE49-F238E27FC236}">
                  <a16:creationId xmlns:a16="http://schemas.microsoft.com/office/drawing/2014/main" id="{40B329F7-FE4C-44BF-867D-632830975388}"/>
                </a:ext>
              </a:extLst>
            </p:cNvPr>
            <p:cNvGrpSpPr/>
            <p:nvPr/>
          </p:nvGrpSpPr>
          <p:grpSpPr>
            <a:xfrm>
              <a:off x="2578561" y="4005323"/>
              <a:ext cx="71537" cy="212140"/>
              <a:chOff x="2578561" y="4005323"/>
              <a:chExt cx="71537" cy="212140"/>
            </a:xfrm>
          </p:grpSpPr>
          <p:sp>
            <p:nvSpPr>
              <p:cNvPr id="82" name="Google Shape;3082;p45">
                <a:extLst>
                  <a:ext uri="{FF2B5EF4-FFF2-40B4-BE49-F238E27FC236}">
                    <a16:creationId xmlns:a16="http://schemas.microsoft.com/office/drawing/2014/main" id="{AA339E1D-F18D-4388-9E2B-D891D1540CA1}"/>
                  </a:ext>
                </a:extLst>
              </p:cNvPr>
              <p:cNvSpPr/>
              <p:nvPr/>
            </p:nvSpPr>
            <p:spPr>
              <a:xfrm>
                <a:off x="2578774" y="4023709"/>
                <a:ext cx="71324" cy="193755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0043" extrusionOk="0">
                    <a:moveTo>
                      <a:pt x="1" y="0"/>
                    </a:moveTo>
                    <a:lnTo>
                      <a:pt x="1" y="9090"/>
                    </a:lnTo>
                    <a:cubicBezTo>
                      <a:pt x="1" y="9618"/>
                      <a:pt x="827" y="10043"/>
                      <a:pt x="1849" y="10043"/>
                    </a:cubicBezTo>
                    <a:cubicBezTo>
                      <a:pt x="2870" y="10043"/>
                      <a:pt x="3697" y="9618"/>
                      <a:pt x="3697" y="9090"/>
                    </a:cubicBezTo>
                    <a:lnTo>
                      <a:pt x="3697" y="0"/>
                    </a:lnTo>
                    <a:cubicBezTo>
                      <a:pt x="3697" y="516"/>
                      <a:pt x="2870" y="941"/>
                      <a:pt x="1849" y="941"/>
                    </a:cubicBezTo>
                    <a:cubicBezTo>
                      <a:pt x="827" y="941"/>
                      <a:pt x="1" y="516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3083;p45">
                <a:extLst>
                  <a:ext uri="{FF2B5EF4-FFF2-40B4-BE49-F238E27FC236}">
                    <a16:creationId xmlns:a16="http://schemas.microsoft.com/office/drawing/2014/main" id="{A2A5789A-BABD-41BF-ABE9-8BCB8A30F341}"/>
                  </a:ext>
                </a:extLst>
              </p:cNvPr>
              <p:cNvSpPr/>
              <p:nvPr/>
            </p:nvSpPr>
            <p:spPr>
              <a:xfrm>
                <a:off x="2578561" y="4005323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60" y="0"/>
                    </a:moveTo>
                    <a:cubicBezTo>
                      <a:pt x="827" y="0"/>
                      <a:pt x="0" y="425"/>
                      <a:pt x="0" y="953"/>
                    </a:cubicBezTo>
                    <a:cubicBezTo>
                      <a:pt x="0" y="1469"/>
                      <a:pt x="838" y="1894"/>
                      <a:pt x="1860" y="1894"/>
                    </a:cubicBezTo>
                    <a:cubicBezTo>
                      <a:pt x="2870" y="1894"/>
                      <a:pt x="3708" y="1469"/>
                      <a:pt x="3708" y="953"/>
                    </a:cubicBezTo>
                    <a:cubicBezTo>
                      <a:pt x="3708" y="425"/>
                      <a:pt x="2881" y="0"/>
                      <a:pt x="18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" name="Google Shape;3084;p45">
              <a:extLst>
                <a:ext uri="{FF2B5EF4-FFF2-40B4-BE49-F238E27FC236}">
                  <a16:creationId xmlns:a16="http://schemas.microsoft.com/office/drawing/2014/main" id="{993C00C9-6DC2-4581-B5E7-583F227F2C01}"/>
                </a:ext>
              </a:extLst>
            </p:cNvPr>
            <p:cNvGrpSpPr/>
            <p:nvPr/>
          </p:nvGrpSpPr>
          <p:grpSpPr>
            <a:xfrm>
              <a:off x="2488002" y="4052705"/>
              <a:ext cx="71305" cy="164758"/>
              <a:chOff x="2488002" y="4052705"/>
              <a:chExt cx="71305" cy="164758"/>
            </a:xfrm>
          </p:grpSpPr>
          <p:sp>
            <p:nvSpPr>
              <p:cNvPr id="80" name="Google Shape;3085;p45">
                <a:extLst>
                  <a:ext uri="{FF2B5EF4-FFF2-40B4-BE49-F238E27FC236}">
                    <a16:creationId xmlns:a16="http://schemas.microsoft.com/office/drawing/2014/main" id="{B50940BE-54D8-4659-8E29-4944C7D9B4A2}"/>
                  </a:ext>
                </a:extLst>
              </p:cNvPr>
              <p:cNvSpPr/>
              <p:nvPr/>
            </p:nvSpPr>
            <p:spPr>
              <a:xfrm>
                <a:off x="2488002" y="4070860"/>
                <a:ext cx="71305" cy="146604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7599" extrusionOk="0">
                    <a:moveTo>
                      <a:pt x="0" y="1"/>
                    </a:moveTo>
                    <a:lnTo>
                      <a:pt x="0" y="6646"/>
                    </a:lnTo>
                    <a:cubicBezTo>
                      <a:pt x="0" y="7174"/>
                      <a:pt x="827" y="7599"/>
                      <a:pt x="1848" y="7599"/>
                    </a:cubicBezTo>
                    <a:cubicBezTo>
                      <a:pt x="2870" y="7599"/>
                      <a:pt x="3696" y="7162"/>
                      <a:pt x="3696" y="6646"/>
                    </a:cubicBezTo>
                    <a:lnTo>
                      <a:pt x="3696" y="12"/>
                    </a:lnTo>
                    <a:cubicBezTo>
                      <a:pt x="3696" y="529"/>
                      <a:pt x="2870" y="953"/>
                      <a:pt x="1848" y="953"/>
                    </a:cubicBezTo>
                    <a:cubicBezTo>
                      <a:pt x="827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3086;p45">
                <a:extLst>
                  <a:ext uri="{FF2B5EF4-FFF2-40B4-BE49-F238E27FC236}">
                    <a16:creationId xmlns:a16="http://schemas.microsoft.com/office/drawing/2014/main" id="{AA7F5DAC-26FF-482A-8F54-2DCAA8415DC0}"/>
                  </a:ext>
                </a:extLst>
              </p:cNvPr>
              <p:cNvSpPr/>
              <p:nvPr/>
            </p:nvSpPr>
            <p:spPr>
              <a:xfrm>
                <a:off x="2488002" y="4052705"/>
                <a:ext cx="71305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1895" extrusionOk="0">
                    <a:moveTo>
                      <a:pt x="1848" y="1"/>
                    </a:moveTo>
                    <a:cubicBezTo>
                      <a:pt x="827" y="1"/>
                      <a:pt x="0" y="425"/>
                      <a:pt x="0" y="953"/>
                    </a:cubicBezTo>
                    <a:cubicBezTo>
                      <a:pt x="0" y="1470"/>
                      <a:pt x="827" y="1894"/>
                      <a:pt x="1848" y="1894"/>
                    </a:cubicBezTo>
                    <a:cubicBezTo>
                      <a:pt x="2870" y="1894"/>
                      <a:pt x="3696" y="1458"/>
                      <a:pt x="3696" y="953"/>
                    </a:cubicBezTo>
                    <a:cubicBezTo>
                      <a:pt x="3696" y="437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4" name="Google Shape;3087;p45">
              <a:extLst>
                <a:ext uri="{FF2B5EF4-FFF2-40B4-BE49-F238E27FC236}">
                  <a16:creationId xmlns:a16="http://schemas.microsoft.com/office/drawing/2014/main" id="{F97C3922-C5D2-4395-8DFB-38206B0C4C88}"/>
                </a:ext>
              </a:extLst>
            </p:cNvPr>
            <p:cNvGrpSpPr/>
            <p:nvPr/>
          </p:nvGrpSpPr>
          <p:grpSpPr>
            <a:xfrm>
              <a:off x="2397212" y="4100088"/>
              <a:ext cx="71537" cy="117376"/>
              <a:chOff x="2397212" y="4100088"/>
              <a:chExt cx="71537" cy="117376"/>
            </a:xfrm>
          </p:grpSpPr>
          <p:sp>
            <p:nvSpPr>
              <p:cNvPr id="78" name="Google Shape;3088;p45">
                <a:extLst>
                  <a:ext uri="{FF2B5EF4-FFF2-40B4-BE49-F238E27FC236}">
                    <a16:creationId xmlns:a16="http://schemas.microsoft.com/office/drawing/2014/main" id="{D5E00039-619B-4858-A65B-B4E798C8D3BF}"/>
                  </a:ext>
                </a:extLst>
              </p:cNvPr>
              <p:cNvSpPr/>
              <p:nvPr/>
            </p:nvSpPr>
            <p:spPr>
              <a:xfrm>
                <a:off x="2397212" y="4118242"/>
                <a:ext cx="71537" cy="99221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5143" extrusionOk="0">
                    <a:moveTo>
                      <a:pt x="1" y="1"/>
                    </a:moveTo>
                    <a:lnTo>
                      <a:pt x="1" y="4190"/>
                    </a:lnTo>
                    <a:cubicBezTo>
                      <a:pt x="1" y="4718"/>
                      <a:pt x="827" y="5143"/>
                      <a:pt x="1848" y="5143"/>
                    </a:cubicBezTo>
                    <a:cubicBezTo>
                      <a:pt x="2870" y="5143"/>
                      <a:pt x="3708" y="4706"/>
                      <a:pt x="3708" y="4190"/>
                    </a:cubicBezTo>
                    <a:lnTo>
                      <a:pt x="3708" y="1"/>
                    </a:lnTo>
                    <a:cubicBezTo>
                      <a:pt x="3708" y="517"/>
                      <a:pt x="2870" y="942"/>
                      <a:pt x="1848" y="942"/>
                    </a:cubicBezTo>
                    <a:cubicBezTo>
                      <a:pt x="827" y="942"/>
                      <a:pt x="1" y="517"/>
                      <a:pt x="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3089;p45">
                <a:extLst>
                  <a:ext uri="{FF2B5EF4-FFF2-40B4-BE49-F238E27FC236}">
                    <a16:creationId xmlns:a16="http://schemas.microsoft.com/office/drawing/2014/main" id="{380DAB6C-5314-4ABD-9105-FD849DE7CAC8}"/>
                  </a:ext>
                </a:extLst>
              </p:cNvPr>
              <p:cNvSpPr/>
              <p:nvPr/>
            </p:nvSpPr>
            <p:spPr>
              <a:xfrm>
                <a:off x="2397212" y="4100088"/>
                <a:ext cx="71537" cy="36328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83" extrusionOk="0">
                    <a:moveTo>
                      <a:pt x="1848" y="1"/>
                    </a:moveTo>
                    <a:cubicBezTo>
                      <a:pt x="827" y="1"/>
                      <a:pt x="1" y="414"/>
                      <a:pt x="1" y="942"/>
                    </a:cubicBezTo>
                    <a:cubicBezTo>
                      <a:pt x="1" y="1458"/>
                      <a:pt x="827" y="1883"/>
                      <a:pt x="1848" y="1883"/>
                    </a:cubicBezTo>
                    <a:cubicBezTo>
                      <a:pt x="2870" y="1883"/>
                      <a:pt x="3708" y="1458"/>
                      <a:pt x="3708" y="942"/>
                    </a:cubicBezTo>
                    <a:cubicBezTo>
                      <a:pt x="3708" y="425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75" name="Google Shape;3090;p45">
              <a:extLst>
                <a:ext uri="{FF2B5EF4-FFF2-40B4-BE49-F238E27FC236}">
                  <a16:creationId xmlns:a16="http://schemas.microsoft.com/office/drawing/2014/main" id="{B15D149C-E42E-4B10-925A-8A61F43D0B39}"/>
                </a:ext>
              </a:extLst>
            </p:cNvPr>
            <p:cNvGrpSpPr/>
            <p:nvPr/>
          </p:nvGrpSpPr>
          <p:grpSpPr>
            <a:xfrm>
              <a:off x="2306421" y="4147258"/>
              <a:ext cx="71537" cy="70205"/>
              <a:chOff x="2306421" y="4147258"/>
              <a:chExt cx="71537" cy="70205"/>
            </a:xfrm>
          </p:grpSpPr>
          <p:sp>
            <p:nvSpPr>
              <p:cNvPr id="76" name="Google Shape;3091;p45">
                <a:extLst>
                  <a:ext uri="{FF2B5EF4-FFF2-40B4-BE49-F238E27FC236}">
                    <a16:creationId xmlns:a16="http://schemas.microsoft.com/office/drawing/2014/main" id="{59C9C448-91F9-4B3E-82AC-8BE74661CE48}"/>
                  </a:ext>
                </a:extLst>
              </p:cNvPr>
              <p:cNvSpPr/>
              <p:nvPr/>
            </p:nvSpPr>
            <p:spPr>
              <a:xfrm>
                <a:off x="2306421" y="4165412"/>
                <a:ext cx="71537" cy="52051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2698" extrusionOk="0">
                    <a:moveTo>
                      <a:pt x="1" y="0"/>
                    </a:moveTo>
                    <a:lnTo>
                      <a:pt x="1" y="1745"/>
                    </a:lnTo>
                    <a:cubicBezTo>
                      <a:pt x="1" y="2273"/>
                      <a:pt x="839" y="2698"/>
                      <a:pt x="1860" y="2698"/>
                    </a:cubicBezTo>
                    <a:cubicBezTo>
                      <a:pt x="2882" y="2698"/>
                      <a:pt x="3708" y="2261"/>
                      <a:pt x="3708" y="1745"/>
                    </a:cubicBezTo>
                    <a:lnTo>
                      <a:pt x="3708" y="0"/>
                    </a:lnTo>
                    <a:cubicBezTo>
                      <a:pt x="3708" y="528"/>
                      <a:pt x="2882" y="953"/>
                      <a:pt x="1860" y="953"/>
                    </a:cubicBezTo>
                    <a:cubicBezTo>
                      <a:pt x="839" y="953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3092;p45">
                <a:extLst>
                  <a:ext uri="{FF2B5EF4-FFF2-40B4-BE49-F238E27FC236}">
                    <a16:creationId xmlns:a16="http://schemas.microsoft.com/office/drawing/2014/main" id="{DE3BEE76-4655-4BDC-A31F-2A7E6FE9A9D0}"/>
                  </a:ext>
                </a:extLst>
              </p:cNvPr>
              <p:cNvSpPr/>
              <p:nvPr/>
            </p:nvSpPr>
            <p:spPr>
              <a:xfrm>
                <a:off x="2306421" y="4147258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60" y="0"/>
                    </a:moveTo>
                    <a:cubicBezTo>
                      <a:pt x="839" y="0"/>
                      <a:pt x="1" y="425"/>
                      <a:pt x="1" y="941"/>
                    </a:cubicBezTo>
                    <a:cubicBezTo>
                      <a:pt x="1" y="1469"/>
                      <a:pt x="839" y="1894"/>
                      <a:pt x="1860" y="1894"/>
                    </a:cubicBezTo>
                    <a:cubicBezTo>
                      <a:pt x="2882" y="1894"/>
                      <a:pt x="3708" y="1469"/>
                      <a:pt x="3708" y="941"/>
                    </a:cubicBezTo>
                    <a:cubicBezTo>
                      <a:pt x="3708" y="425"/>
                      <a:pt x="2882" y="0"/>
                      <a:pt x="1860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7" name="Google Shape;164;p28">
            <a:extLst>
              <a:ext uri="{FF2B5EF4-FFF2-40B4-BE49-F238E27FC236}">
                <a16:creationId xmlns:a16="http://schemas.microsoft.com/office/drawing/2014/main" id="{0F004B8E-CD6D-4CA6-A672-C11B50F076A3}"/>
              </a:ext>
            </a:extLst>
          </p:cNvPr>
          <p:cNvSpPr txBox="1">
            <a:spLocks/>
          </p:cNvSpPr>
          <p:nvPr/>
        </p:nvSpPr>
        <p:spPr>
          <a:xfrm>
            <a:off x="2868454" y="3561696"/>
            <a:ext cx="1519228" cy="2757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Unica One"/>
              <a:buNone/>
              <a:defRPr sz="1600" b="0" i="0" u="none" strike="noStrike" cap="none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rPr lang="en-AU" sz="1200" dirty="0">
                <a:solidFill>
                  <a:srgbClr val="FFFFFF"/>
                </a:solidFill>
                <a:latin typeface="Abel" panose="020B0604020202020204" charset="0"/>
              </a:rPr>
              <a:t>Feature Engineering</a:t>
            </a:r>
            <a:endParaRPr lang="en-AU" sz="1200" dirty="0">
              <a:latin typeface="Abel" panose="020B0604020202020204" charset="0"/>
            </a:endParaRPr>
          </a:p>
        </p:txBody>
      </p:sp>
      <p:sp>
        <p:nvSpPr>
          <p:cNvPr id="98" name="Google Shape;164;p28">
            <a:extLst>
              <a:ext uri="{FF2B5EF4-FFF2-40B4-BE49-F238E27FC236}">
                <a16:creationId xmlns:a16="http://schemas.microsoft.com/office/drawing/2014/main" id="{D03ABAF6-184B-4B35-8219-3DBDEC85DE4E}"/>
              </a:ext>
            </a:extLst>
          </p:cNvPr>
          <p:cNvSpPr txBox="1">
            <a:spLocks/>
          </p:cNvSpPr>
          <p:nvPr/>
        </p:nvSpPr>
        <p:spPr>
          <a:xfrm>
            <a:off x="4655913" y="3657368"/>
            <a:ext cx="1519228" cy="2757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Unica One"/>
              <a:buNone/>
              <a:defRPr sz="1600" b="0" i="0" u="none" strike="noStrike" cap="none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rPr lang="en-AU" sz="1200" dirty="0">
                <a:latin typeface="Abel" panose="020B0604020202020204" charset="0"/>
              </a:rPr>
              <a:t>Validation</a:t>
            </a:r>
          </a:p>
          <a:p>
            <a:r>
              <a:rPr lang="en-AU" sz="1200" dirty="0">
                <a:latin typeface="Abel" panose="020B0604020202020204" charset="0"/>
              </a:rPr>
              <a:t>Testing</a:t>
            </a:r>
            <a:endParaRPr lang="en-AU" sz="1000" dirty="0">
              <a:latin typeface="Abel" panose="020B0604020202020204" charset="0"/>
            </a:endParaRPr>
          </a:p>
        </p:txBody>
      </p:sp>
      <p:grpSp>
        <p:nvGrpSpPr>
          <p:cNvPr id="110" name="Google Shape;314;p32">
            <a:extLst>
              <a:ext uri="{FF2B5EF4-FFF2-40B4-BE49-F238E27FC236}">
                <a16:creationId xmlns:a16="http://schemas.microsoft.com/office/drawing/2014/main" id="{A0BDFA34-BD0B-42E6-9891-63024EB13096}"/>
              </a:ext>
            </a:extLst>
          </p:cNvPr>
          <p:cNvGrpSpPr/>
          <p:nvPr/>
        </p:nvGrpSpPr>
        <p:grpSpPr>
          <a:xfrm>
            <a:off x="3412810" y="2993019"/>
            <a:ext cx="336549" cy="199113"/>
            <a:chOff x="4070567" y="2336584"/>
            <a:chExt cx="381898" cy="277971"/>
          </a:xfrm>
        </p:grpSpPr>
        <p:sp>
          <p:nvSpPr>
            <p:cNvPr id="111" name="Google Shape;315;p32">
              <a:extLst>
                <a:ext uri="{FF2B5EF4-FFF2-40B4-BE49-F238E27FC236}">
                  <a16:creationId xmlns:a16="http://schemas.microsoft.com/office/drawing/2014/main" id="{430C51FC-A4FE-45BE-979C-1713CF42EB63}"/>
                </a:ext>
              </a:extLst>
            </p:cNvPr>
            <p:cNvSpPr/>
            <p:nvPr/>
          </p:nvSpPr>
          <p:spPr>
            <a:xfrm>
              <a:off x="4294360" y="2599697"/>
              <a:ext cx="20471" cy="14858"/>
            </a:xfrm>
            <a:custGeom>
              <a:avLst/>
              <a:gdLst/>
              <a:ahLst/>
              <a:cxnLst/>
              <a:rect l="l" t="t" r="r" b="b"/>
              <a:pathLst>
                <a:path w="795" h="577" extrusionOk="0">
                  <a:moveTo>
                    <a:pt x="402" y="0"/>
                  </a:moveTo>
                  <a:cubicBezTo>
                    <a:pt x="91" y="0"/>
                    <a:pt x="0" y="432"/>
                    <a:pt x="292" y="553"/>
                  </a:cubicBezTo>
                  <a:cubicBezTo>
                    <a:pt x="331" y="569"/>
                    <a:pt x="369" y="576"/>
                    <a:pt x="405" y="576"/>
                  </a:cubicBezTo>
                  <a:cubicBezTo>
                    <a:pt x="640" y="576"/>
                    <a:pt x="795" y="272"/>
                    <a:pt x="603" y="81"/>
                  </a:cubicBezTo>
                  <a:cubicBezTo>
                    <a:pt x="553" y="31"/>
                    <a:pt x="483" y="0"/>
                    <a:pt x="402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316;p32">
              <a:extLst>
                <a:ext uri="{FF2B5EF4-FFF2-40B4-BE49-F238E27FC236}">
                  <a16:creationId xmlns:a16="http://schemas.microsoft.com/office/drawing/2014/main" id="{39DB5B2F-1385-4546-A457-570B176484C7}"/>
                </a:ext>
              </a:extLst>
            </p:cNvPr>
            <p:cNvSpPr/>
            <p:nvPr/>
          </p:nvSpPr>
          <p:spPr>
            <a:xfrm>
              <a:off x="4070567" y="2336584"/>
              <a:ext cx="381898" cy="277894"/>
            </a:xfrm>
            <a:custGeom>
              <a:avLst/>
              <a:gdLst/>
              <a:ahLst/>
              <a:cxnLst/>
              <a:rect l="l" t="t" r="r" b="b"/>
              <a:pathLst>
                <a:path w="14831" h="10792" extrusionOk="0">
                  <a:moveTo>
                    <a:pt x="10118" y="2362"/>
                  </a:moveTo>
                  <a:cubicBezTo>
                    <a:pt x="11485" y="2362"/>
                    <a:pt x="12580" y="3467"/>
                    <a:pt x="12590" y="4823"/>
                  </a:cubicBezTo>
                  <a:cubicBezTo>
                    <a:pt x="12590" y="6312"/>
                    <a:pt x="11370" y="7300"/>
                    <a:pt x="10102" y="7300"/>
                  </a:cubicBezTo>
                  <a:cubicBezTo>
                    <a:pt x="9497" y="7300"/>
                    <a:pt x="8880" y="7075"/>
                    <a:pt x="8380" y="6571"/>
                  </a:cubicBezTo>
                  <a:cubicBezTo>
                    <a:pt x="6823" y="5014"/>
                    <a:pt x="7928" y="2362"/>
                    <a:pt x="10118" y="2362"/>
                  </a:cubicBezTo>
                  <a:close/>
                  <a:moveTo>
                    <a:pt x="12499" y="6722"/>
                  </a:moveTo>
                  <a:lnTo>
                    <a:pt x="14027" y="8249"/>
                  </a:lnTo>
                  <a:cubicBezTo>
                    <a:pt x="14167" y="8390"/>
                    <a:pt x="14167" y="8611"/>
                    <a:pt x="14037" y="8741"/>
                  </a:cubicBezTo>
                  <a:cubicBezTo>
                    <a:pt x="13966" y="8807"/>
                    <a:pt x="13876" y="8839"/>
                    <a:pt x="13787" y="8839"/>
                  </a:cubicBezTo>
                  <a:cubicBezTo>
                    <a:pt x="13697" y="8839"/>
                    <a:pt x="13610" y="8807"/>
                    <a:pt x="13544" y="8741"/>
                  </a:cubicBezTo>
                  <a:lnTo>
                    <a:pt x="12007" y="7204"/>
                  </a:lnTo>
                  <a:cubicBezTo>
                    <a:pt x="12188" y="7064"/>
                    <a:pt x="12359" y="6903"/>
                    <a:pt x="12499" y="6722"/>
                  </a:cubicBezTo>
                  <a:close/>
                  <a:moveTo>
                    <a:pt x="4241" y="583"/>
                  </a:moveTo>
                  <a:cubicBezTo>
                    <a:pt x="4833" y="583"/>
                    <a:pt x="5386" y="854"/>
                    <a:pt x="5758" y="1317"/>
                  </a:cubicBezTo>
                  <a:lnTo>
                    <a:pt x="5758" y="9465"/>
                  </a:lnTo>
                  <a:cubicBezTo>
                    <a:pt x="5316" y="9133"/>
                    <a:pt x="4783" y="8952"/>
                    <a:pt x="4231" y="8952"/>
                  </a:cubicBezTo>
                  <a:lnTo>
                    <a:pt x="583" y="8952"/>
                  </a:lnTo>
                  <a:lnTo>
                    <a:pt x="583" y="583"/>
                  </a:lnTo>
                  <a:close/>
                  <a:moveTo>
                    <a:pt x="11495" y="583"/>
                  </a:moveTo>
                  <a:lnTo>
                    <a:pt x="11495" y="2110"/>
                  </a:lnTo>
                  <a:cubicBezTo>
                    <a:pt x="11045" y="1883"/>
                    <a:pt x="10577" y="1779"/>
                    <a:pt x="10122" y="1779"/>
                  </a:cubicBezTo>
                  <a:cubicBezTo>
                    <a:pt x="8522" y="1779"/>
                    <a:pt x="7074" y="3064"/>
                    <a:pt x="7074" y="4823"/>
                  </a:cubicBezTo>
                  <a:cubicBezTo>
                    <a:pt x="7074" y="6589"/>
                    <a:pt x="8520" y="7868"/>
                    <a:pt x="10117" y="7868"/>
                  </a:cubicBezTo>
                  <a:cubicBezTo>
                    <a:pt x="10574" y="7868"/>
                    <a:pt x="11043" y="7764"/>
                    <a:pt x="11495" y="7536"/>
                  </a:cubicBezTo>
                  <a:lnTo>
                    <a:pt x="11495" y="8952"/>
                  </a:lnTo>
                  <a:lnTo>
                    <a:pt x="7837" y="8952"/>
                  </a:lnTo>
                  <a:cubicBezTo>
                    <a:pt x="7295" y="8952"/>
                    <a:pt x="6762" y="9133"/>
                    <a:pt x="6320" y="9465"/>
                  </a:cubicBezTo>
                  <a:lnTo>
                    <a:pt x="6320" y="1317"/>
                  </a:lnTo>
                  <a:cubicBezTo>
                    <a:pt x="6692" y="854"/>
                    <a:pt x="7245" y="583"/>
                    <a:pt x="7837" y="583"/>
                  </a:cubicBezTo>
                  <a:close/>
                  <a:moveTo>
                    <a:pt x="4241" y="9525"/>
                  </a:moveTo>
                  <a:cubicBezTo>
                    <a:pt x="4803" y="9525"/>
                    <a:pt x="5346" y="9776"/>
                    <a:pt x="5708" y="10218"/>
                  </a:cubicBezTo>
                  <a:lnTo>
                    <a:pt x="583" y="10218"/>
                  </a:lnTo>
                  <a:lnTo>
                    <a:pt x="583" y="9525"/>
                  </a:lnTo>
                  <a:close/>
                  <a:moveTo>
                    <a:pt x="292" y="0"/>
                  </a:moveTo>
                  <a:cubicBezTo>
                    <a:pt x="131" y="0"/>
                    <a:pt x="1" y="131"/>
                    <a:pt x="1" y="292"/>
                  </a:cubicBezTo>
                  <a:lnTo>
                    <a:pt x="1" y="10500"/>
                  </a:lnTo>
                  <a:cubicBezTo>
                    <a:pt x="1" y="10660"/>
                    <a:pt x="131" y="10791"/>
                    <a:pt x="292" y="10791"/>
                  </a:cubicBezTo>
                  <a:lnTo>
                    <a:pt x="8109" y="10791"/>
                  </a:lnTo>
                  <a:cubicBezTo>
                    <a:pt x="8115" y="10791"/>
                    <a:pt x="8122" y="10792"/>
                    <a:pt x="8128" y="10792"/>
                  </a:cubicBezTo>
                  <a:cubicBezTo>
                    <a:pt x="8511" y="10792"/>
                    <a:pt x="8514" y="10217"/>
                    <a:pt x="8137" y="10217"/>
                  </a:cubicBezTo>
                  <a:cubicBezTo>
                    <a:pt x="8128" y="10217"/>
                    <a:pt x="8118" y="10218"/>
                    <a:pt x="8109" y="10218"/>
                  </a:cubicBezTo>
                  <a:lnTo>
                    <a:pt x="6371" y="10218"/>
                  </a:lnTo>
                  <a:cubicBezTo>
                    <a:pt x="6732" y="9776"/>
                    <a:pt x="7275" y="9525"/>
                    <a:pt x="7848" y="9525"/>
                  </a:cubicBezTo>
                  <a:lnTo>
                    <a:pt x="11495" y="9525"/>
                  </a:lnTo>
                  <a:lnTo>
                    <a:pt x="11495" y="10218"/>
                  </a:lnTo>
                  <a:lnTo>
                    <a:pt x="10028" y="10218"/>
                  </a:lnTo>
                  <a:cubicBezTo>
                    <a:pt x="10018" y="10218"/>
                    <a:pt x="10009" y="10217"/>
                    <a:pt x="9999" y="10217"/>
                  </a:cubicBezTo>
                  <a:cubicBezTo>
                    <a:pt x="9622" y="10217"/>
                    <a:pt x="9625" y="10792"/>
                    <a:pt x="10008" y="10792"/>
                  </a:cubicBezTo>
                  <a:cubicBezTo>
                    <a:pt x="10015" y="10792"/>
                    <a:pt x="10021" y="10791"/>
                    <a:pt x="10028" y="10791"/>
                  </a:cubicBezTo>
                  <a:lnTo>
                    <a:pt x="11776" y="10791"/>
                  </a:lnTo>
                  <a:cubicBezTo>
                    <a:pt x="11937" y="10791"/>
                    <a:pt x="12067" y="10660"/>
                    <a:pt x="12067" y="10500"/>
                  </a:cubicBezTo>
                  <a:lnTo>
                    <a:pt x="12067" y="9244"/>
                  </a:lnTo>
                  <a:lnTo>
                    <a:pt x="12067" y="8078"/>
                  </a:lnTo>
                  <a:lnTo>
                    <a:pt x="13142" y="9143"/>
                  </a:lnTo>
                  <a:cubicBezTo>
                    <a:pt x="13323" y="9339"/>
                    <a:pt x="13570" y="9437"/>
                    <a:pt x="13817" y="9437"/>
                  </a:cubicBezTo>
                  <a:cubicBezTo>
                    <a:pt x="14052" y="9437"/>
                    <a:pt x="14288" y="9349"/>
                    <a:pt x="14469" y="9174"/>
                  </a:cubicBezTo>
                  <a:cubicBezTo>
                    <a:pt x="14830" y="8802"/>
                    <a:pt x="14820" y="8199"/>
                    <a:pt x="14438" y="7847"/>
                  </a:cubicBezTo>
                  <a:lnTo>
                    <a:pt x="14438" y="7837"/>
                  </a:lnTo>
                  <a:lnTo>
                    <a:pt x="12821" y="6230"/>
                  </a:lnTo>
                  <a:cubicBezTo>
                    <a:pt x="13474" y="4964"/>
                    <a:pt x="13162" y="3406"/>
                    <a:pt x="12067" y="2492"/>
                  </a:cubicBezTo>
                  <a:lnTo>
                    <a:pt x="12067" y="292"/>
                  </a:lnTo>
                  <a:cubicBezTo>
                    <a:pt x="12067" y="131"/>
                    <a:pt x="11937" y="0"/>
                    <a:pt x="11776" y="0"/>
                  </a:cubicBezTo>
                  <a:lnTo>
                    <a:pt x="7837" y="0"/>
                  </a:lnTo>
                  <a:cubicBezTo>
                    <a:pt x="7164" y="0"/>
                    <a:pt x="6511" y="282"/>
                    <a:pt x="6039" y="774"/>
                  </a:cubicBezTo>
                  <a:cubicBezTo>
                    <a:pt x="5567" y="282"/>
                    <a:pt x="4914" y="0"/>
                    <a:pt x="4231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3" name="Google Shape;317;p32">
              <a:extLst>
                <a:ext uri="{FF2B5EF4-FFF2-40B4-BE49-F238E27FC236}">
                  <a16:creationId xmlns:a16="http://schemas.microsoft.com/office/drawing/2014/main" id="{0B6A1C89-1D8A-4381-B3B5-0CE1A763A099}"/>
                </a:ext>
              </a:extLst>
            </p:cNvPr>
            <p:cNvSpPr/>
            <p:nvPr/>
          </p:nvSpPr>
          <p:spPr>
            <a:xfrm>
              <a:off x="4110274" y="2378762"/>
              <a:ext cx="74804" cy="160422"/>
            </a:xfrm>
            <a:custGeom>
              <a:avLst/>
              <a:gdLst/>
              <a:ahLst/>
              <a:cxnLst/>
              <a:rect l="l" t="t" r="r" b="b"/>
              <a:pathLst>
                <a:path w="2905" h="6230" extrusionOk="0">
                  <a:moveTo>
                    <a:pt x="302" y="0"/>
                  </a:moveTo>
                  <a:cubicBezTo>
                    <a:pt x="152" y="0"/>
                    <a:pt x="1" y="101"/>
                    <a:pt x="16" y="302"/>
                  </a:cubicBezTo>
                  <a:lnTo>
                    <a:pt x="16" y="1256"/>
                  </a:lnTo>
                  <a:cubicBezTo>
                    <a:pt x="16" y="1789"/>
                    <a:pt x="227" y="2301"/>
                    <a:pt x="599" y="2673"/>
                  </a:cubicBezTo>
                  <a:lnTo>
                    <a:pt x="1041" y="3115"/>
                  </a:lnTo>
                  <a:lnTo>
                    <a:pt x="599" y="3557"/>
                  </a:lnTo>
                  <a:cubicBezTo>
                    <a:pt x="227" y="3929"/>
                    <a:pt x="16" y="4441"/>
                    <a:pt x="16" y="4973"/>
                  </a:cubicBezTo>
                  <a:lnTo>
                    <a:pt x="16" y="5928"/>
                  </a:lnTo>
                  <a:cubicBezTo>
                    <a:pt x="1" y="6129"/>
                    <a:pt x="152" y="6229"/>
                    <a:pt x="302" y="6229"/>
                  </a:cubicBezTo>
                  <a:cubicBezTo>
                    <a:pt x="453" y="6229"/>
                    <a:pt x="604" y="6129"/>
                    <a:pt x="589" y="5928"/>
                  </a:cubicBezTo>
                  <a:lnTo>
                    <a:pt x="589" y="4973"/>
                  </a:lnTo>
                  <a:cubicBezTo>
                    <a:pt x="589" y="4592"/>
                    <a:pt x="739" y="4230"/>
                    <a:pt x="1011" y="3959"/>
                  </a:cubicBezTo>
                  <a:lnTo>
                    <a:pt x="1453" y="3517"/>
                  </a:lnTo>
                  <a:lnTo>
                    <a:pt x="1895" y="3959"/>
                  </a:lnTo>
                  <a:cubicBezTo>
                    <a:pt x="1945" y="4019"/>
                    <a:pt x="1995" y="4079"/>
                    <a:pt x="2046" y="4140"/>
                  </a:cubicBezTo>
                  <a:lnTo>
                    <a:pt x="1453" y="4140"/>
                  </a:lnTo>
                  <a:cubicBezTo>
                    <a:pt x="1443" y="4139"/>
                    <a:pt x="1434" y="4139"/>
                    <a:pt x="1425" y="4139"/>
                  </a:cubicBezTo>
                  <a:cubicBezTo>
                    <a:pt x="1050" y="4139"/>
                    <a:pt x="1050" y="4713"/>
                    <a:pt x="1425" y="4713"/>
                  </a:cubicBezTo>
                  <a:cubicBezTo>
                    <a:pt x="1434" y="4713"/>
                    <a:pt x="1443" y="4713"/>
                    <a:pt x="1453" y="4712"/>
                  </a:cubicBezTo>
                  <a:lnTo>
                    <a:pt x="2287" y="4712"/>
                  </a:lnTo>
                  <a:cubicBezTo>
                    <a:pt x="2307" y="4803"/>
                    <a:pt x="2307" y="4893"/>
                    <a:pt x="2307" y="4973"/>
                  </a:cubicBezTo>
                  <a:lnTo>
                    <a:pt x="2307" y="5295"/>
                  </a:lnTo>
                  <a:lnTo>
                    <a:pt x="1453" y="5295"/>
                  </a:lnTo>
                  <a:cubicBezTo>
                    <a:pt x="1443" y="5294"/>
                    <a:pt x="1434" y="5294"/>
                    <a:pt x="1424" y="5294"/>
                  </a:cubicBezTo>
                  <a:cubicBezTo>
                    <a:pt x="1047" y="5294"/>
                    <a:pt x="1050" y="5868"/>
                    <a:pt x="1433" y="5868"/>
                  </a:cubicBezTo>
                  <a:cubicBezTo>
                    <a:pt x="1440" y="5868"/>
                    <a:pt x="1446" y="5868"/>
                    <a:pt x="1453" y="5868"/>
                  </a:cubicBezTo>
                  <a:lnTo>
                    <a:pt x="2317" y="5868"/>
                  </a:lnTo>
                  <a:lnTo>
                    <a:pt x="2317" y="5928"/>
                  </a:lnTo>
                  <a:cubicBezTo>
                    <a:pt x="2302" y="6129"/>
                    <a:pt x="2452" y="6229"/>
                    <a:pt x="2603" y="6229"/>
                  </a:cubicBezTo>
                  <a:cubicBezTo>
                    <a:pt x="2754" y="6229"/>
                    <a:pt x="2905" y="6129"/>
                    <a:pt x="2890" y="5928"/>
                  </a:cubicBezTo>
                  <a:lnTo>
                    <a:pt x="2890" y="4984"/>
                  </a:lnTo>
                  <a:cubicBezTo>
                    <a:pt x="2890" y="4441"/>
                    <a:pt x="2679" y="3939"/>
                    <a:pt x="2297" y="3557"/>
                  </a:cubicBezTo>
                  <a:lnTo>
                    <a:pt x="1855" y="3115"/>
                  </a:lnTo>
                  <a:lnTo>
                    <a:pt x="2297" y="2673"/>
                  </a:lnTo>
                  <a:cubicBezTo>
                    <a:pt x="2679" y="2301"/>
                    <a:pt x="2890" y="1789"/>
                    <a:pt x="2890" y="1256"/>
                  </a:cubicBezTo>
                  <a:lnTo>
                    <a:pt x="2890" y="302"/>
                  </a:lnTo>
                  <a:cubicBezTo>
                    <a:pt x="2900" y="101"/>
                    <a:pt x="2749" y="0"/>
                    <a:pt x="2598" y="0"/>
                  </a:cubicBezTo>
                  <a:cubicBezTo>
                    <a:pt x="2447" y="0"/>
                    <a:pt x="2297" y="101"/>
                    <a:pt x="2307" y="302"/>
                  </a:cubicBezTo>
                  <a:lnTo>
                    <a:pt x="2307" y="1256"/>
                  </a:lnTo>
                  <a:cubicBezTo>
                    <a:pt x="2317" y="1638"/>
                    <a:pt x="2166" y="2000"/>
                    <a:pt x="1895" y="2271"/>
                  </a:cubicBezTo>
                  <a:lnTo>
                    <a:pt x="1453" y="2713"/>
                  </a:lnTo>
                  <a:lnTo>
                    <a:pt x="1011" y="2271"/>
                  </a:lnTo>
                  <a:cubicBezTo>
                    <a:pt x="950" y="2211"/>
                    <a:pt x="900" y="2150"/>
                    <a:pt x="860" y="2090"/>
                  </a:cubicBezTo>
                  <a:lnTo>
                    <a:pt x="1453" y="2090"/>
                  </a:lnTo>
                  <a:cubicBezTo>
                    <a:pt x="1459" y="2090"/>
                    <a:pt x="1465" y="2090"/>
                    <a:pt x="1472" y="2090"/>
                  </a:cubicBezTo>
                  <a:cubicBezTo>
                    <a:pt x="1845" y="2090"/>
                    <a:pt x="1848" y="1516"/>
                    <a:pt x="1481" y="1516"/>
                  </a:cubicBezTo>
                  <a:cubicBezTo>
                    <a:pt x="1472" y="1516"/>
                    <a:pt x="1462" y="1517"/>
                    <a:pt x="1453" y="1517"/>
                  </a:cubicBezTo>
                  <a:lnTo>
                    <a:pt x="609" y="1517"/>
                  </a:lnTo>
                  <a:cubicBezTo>
                    <a:pt x="599" y="1427"/>
                    <a:pt x="589" y="1336"/>
                    <a:pt x="589" y="1256"/>
                  </a:cubicBezTo>
                  <a:lnTo>
                    <a:pt x="589" y="935"/>
                  </a:lnTo>
                  <a:lnTo>
                    <a:pt x="1453" y="935"/>
                  </a:lnTo>
                  <a:cubicBezTo>
                    <a:pt x="1462" y="935"/>
                    <a:pt x="1472" y="936"/>
                    <a:pt x="1481" y="936"/>
                  </a:cubicBezTo>
                  <a:cubicBezTo>
                    <a:pt x="1848" y="936"/>
                    <a:pt x="1845" y="361"/>
                    <a:pt x="1472" y="361"/>
                  </a:cubicBezTo>
                  <a:cubicBezTo>
                    <a:pt x="1465" y="361"/>
                    <a:pt x="1459" y="362"/>
                    <a:pt x="1453" y="362"/>
                  </a:cubicBezTo>
                  <a:lnTo>
                    <a:pt x="589" y="362"/>
                  </a:lnTo>
                  <a:lnTo>
                    <a:pt x="589" y="302"/>
                  </a:lnTo>
                  <a:cubicBezTo>
                    <a:pt x="604" y="101"/>
                    <a:pt x="453" y="0"/>
                    <a:pt x="302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318;p32">
              <a:extLst>
                <a:ext uri="{FF2B5EF4-FFF2-40B4-BE49-F238E27FC236}">
                  <a16:creationId xmlns:a16="http://schemas.microsoft.com/office/drawing/2014/main" id="{C5DBD183-4F93-4B83-9665-01DA30909959}"/>
                </a:ext>
              </a:extLst>
            </p:cNvPr>
            <p:cNvSpPr/>
            <p:nvPr/>
          </p:nvSpPr>
          <p:spPr>
            <a:xfrm>
              <a:off x="4342281" y="2416743"/>
              <a:ext cx="39037" cy="51037"/>
            </a:xfrm>
            <a:custGeom>
              <a:avLst/>
              <a:gdLst/>
              <a:ahLst/>
              <a:cxnLst/>
              <a:rect l="l" t="t" r="r" b="b"/>
              <a:pathLst>
                <a:path w="1516" h="1982" extrusionOk="0">
                  <a:moveTo>
                    <a:pt x="427" y="1"/>
                  </a:moveTo>
                  <a:cubicBezTo>
                    <a:pt x="173" y="1"/>
                    <a:pt x="1" y="388"/>
                    <a:pt x="290" y="545"/>
                  </a:cubicBezTo>
                  <a:cubicBezTo>
                    <a:pt x="702" y="796"/>
                    <a:pt x="943" y="1238"/>
                    <a:pt x="943" y="1710"/>
                  </a:cubicBezTo>
                  <a:cubicBezTo>
                    <a:pt x="953" y="1891"/>
                    <a:pt x="1091" y="1981"/>
                    <a:pt x="1229" y="1981"/>
                  </a:cubicBezTo>
                  <a:cubicBezTo>
                    <a:pt x="1367" y="1981"/>
                    <a:pt x="1505" y="1891"/>
                    <a:pt x="1515" y="1710"/>
                  </a:cubicBezTo>
                  <a:cubicBezTo>
                    <a:pt x="1515" y="1037"/>
                    <a:pt x="1174" y="414"/>
                    <a:pt x="601" y="62"/>
                  </a:cubicBezTo>
                  <a:cubicBezTo>
                    <a:pt x="542" y="19"/>
                    <a:pt x="482" y="1"/>
                    <a:pt x="427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319;p32">
              <a:extLst>
                <a:ext uri="{FF2B5EF4-FFF2-40B4-BE49-F238E27FC236}">
                  <a16:creationId xmlns:a16="http://schemas.microsoft.com/office/drawing/2014/main" id="{ECBF1CCA-5CA7-4888-8490-D1384C246BC0}"/>
                </a:ext>
              </a:extLst>
            </p:cNvPr>
            <p:cNvSpPr/>
            <p:nvPr/>
          </p:nvSpPr>
          <p:spPr>
            <a:xfrm>
              <a:off x="4320909" y="2410563"/>
              <a:ext cx="20033" cy="14806"/>
            </a:xfrm>
            <a:custGeom>
              <a:avLst/>
              <a:gdLst/>
              <a:ahLst/>
              <a:cxnLst/>
              <a:rect l="l" t="t" r="r" b="b"/>
              <a:pathLst>
                <a:path w="778" h="575" extrusionOk="0">
                  <a:moveTo>
                    <a:pt x="387" y="0"/>
                  </a:moveTo>
                  <a:cubicBezTo>
                    <a:pt x="4" y="0"/>
                    <a:pt x="1" y="575"/>
                    <a:pt x="378" y="575"/>
                  </a:cubicBezTo>
                  <a:cubicBezTo>
                    <a:pt x="387" y="575"/>
                    <a:pt x="397" y="574"/>
                    <a:pt x="406" y="574"/>
                  </a:cubicBezTo>
                  <a:lnTo>
                    <a:pt x="416" y="574"/>
                  </a:lnTo>
                  <a:cubicBezTo>
                    <a:pt x="778" y="554"/>
                    <a:pt x="778" y="31"/>
                    <a:pt x="416" y="1"/>
                  </a:cubicBezTo>
                  <a:lnTo>
                    <a:pt x="406" y="1"/>
                  </a:lnTo>
                  <a:cubicBezTo>
                    <a:pt x="400" y="1"/>
                    <a:pt x="393" y="0"/>
                    <a:pt x="387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" name="Google Shape;279;p32">
            <a:extLst>
              <a:ext uri="{FF2B5EF4-FFF2-40B4-BE49-F238E27FC236}">
                <a16:creationId xmlns:a16="http://schemas.microsoft.com/office/drawing/2014/main" id="{7C7252D4-18E7-4623-8A57-103B7A62A84F}"/>
              </a:ext>
            </a:extLst>
          </p:cNvPr>
          <p:cNvGrpSpPr/>
          <p:nvPr/>
        </p:nvGrpSpPr>
        <p:grpSpPr>
          <a:xfrm>
            <a:off x="422046" y="2166931"/>
            <a:ext cx="2402274" cy="1375128"/>
            <a:chOff x="2292858" y="1607056"/>
            <a:chExt cx="4125783" cy="2178701"/>
          </a:xfrm>
        </p:grpSpPr>
        <p:grpSp>
          <p:nvGrpSpPr>
            <p:cNvPr id="117" name="Google Shape;280;p32">
              <a:extLst>
                <a:ext uri="{FF2B5EF4-FFF2-40B4-BE49-F238E27FC236}">
                  <a16:creationId xmlns:a16="http://schemas.microsoft.com/office/drawing/2014/main" id="{CCC3B36F-1B3D-4B2E-843F-3E684B756258}"/>
                </a:ext>
              </a:extLst>
            </p:cNvPr>
            <p:cNvGrpSpPr/>
            <p:nvPr/>
          </p:nvGrpSpPr>
          <p:grpSpPr>
            <a:xfrm rot="5400000">
              <a:off x="5465080" y="1667903"/>
              <a:ext cx="1014408" cy="892714"/>
              <a:chOff x="96563" y="2161468"/>
              <a:chExt cx="1625393" cy="1430401"/>
            </a:xfrm>
          </p:grpSpPr>
          <p:sp>
            <p:nvSpPr>
              <p:cNvPr id="136" name="Google Shape;281;p32">
                <a:extLst>
                  <a:ext uri="{FF2B5EF4-FFF2-40B4-BE49-F238E27FC236}">
                    <a16:creationId xmlns:a16="http://schemas.microsoft.com/office/drawing/2014/main" id="{C2614FD1-D7FB-4E67-A9E0-59FED9664929}"/>
                  </a:ext>
                </a:extLst>
              </p:cNvPr>
              <p:cNvSpPr/>
              <p:nvPr/>
            </p:nvSpPr>
            <p:spPr>
              <a:xfrm>
                <a:off x="209851" y="2306940"/>
                <a:ext cx="1401002" cy="1214101"/>
              </a:xfrm>
              <a:prstGeom prst="hexagon">
                <a:avLst>
                  <a:gd name="adj" fmla="val 25000"/>
                  <a:gd name="vf" fmla="val 115470"/>
                </a:avLst>
              </a:pr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282;p32">
                <a:extLst>
                  <a:ext uri="{FF2B5EF4-FFF2-40B4-BE49-F238E27FC236}">
                    <a16:creationId xmlns:a16="http://schemas.microsoft.com/office/drawing/2014/main" id="{2F2189F1-E5E5-4B99-88D7-62D964F79C93}"/>
                  </a:ext>
                </a:extLst>
              </p:cNvPr>
              <p:cNvSpPr/>
              <p:nvPr/>
            </p:nvSpPr>
            <p:spPr>
              <a:xfrm>
                <a:off x="349790" y="2220448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283;p32">
                <a:extLst>
                  <a:ext uri="{FF2B5EF4-FFF2-40B4-BE49-F238E27FC236}">
                    <a16:creationId xmlns:a16="http://schemas.microsoft.com/office/drawing/2014/main" id="{3015D320-D0DB-41D4-8087-FCB6917930C3}"/>
                  </a:ext>
                </a:extLst>
              </p:cNvPr>
              <p:cNvSpPr/>
              <p:nvPr/>
            </p:nvSpPr>
            <p:spPr>
              <a:xfrm>
                <a:off x="1218780" y="2161468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284;p32">
                <a:extLst>
                  <a:ext uri="{FF2B5EF4-FFF2-40B4-BE49-F238E27FC236}">
                    <a16:creationId xmlns:a16="http://schemas.microsoft.com/office/drawing/2014/main" id="{CBAF1EAB-E190-4B67-84D9-297978D862AB}"/>
                  </a:ext>
                </a:extLst>
              </p:cNvPr>
              <p:cNvSpPr/>
              <p:nvPr/>
            </p:nvSpPr>
            <p:spPr>
              <a:xfrm>
                <a:off x="1505656" y="2791864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285;p32">
                <a:extLst>
                  <a:ext uri="{FF2B5EF4-FFF2-40B4-BE49-F238E27FC236}">
                    <a16:creationId xmlns:a16="http://schemas.microsoft.com/office/drawing/2014/main" id="{8C7BBE12-76F7-4AA6-A64F-9574C0971E29}"/>
                  </a:ext>
                </a:extLst>
              </p:cNvPr>
              <p:cNvSpPr/>
              <p:nvPr/>
            </p:nvSpPr>
            <p:spPr>
              <a:xfrm>
                <a:off x="1255812" y="3375569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286;p32">
                <a:extLst>
                  <a:ext uri="{FF2B5EF4-FFF2-40B4-BE49-F238E27FC236}">
                    <a16:creationId xmlns:a16="http://schemas.microsoft.com/office/drawing/2014/main" id="{215B455B-AE86-4BFA-8CE3-B47501567B7D}"/>
                  </a:ext>
                </a:extLst>
              </p:cNvPr>
              <p:cNvSpPr/>
              <p:nvPr/>
            </p:nvSpPr>
            <p:spPr>
              <a:xfrm>
                <a:off x="318883" y="3361919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287;p32">
                <a:extLst>
                  <a:ext uri="{FF2B5EF4-FFF2-40B4-BE49-F238E27FC236}">
                    <a16:creationId xmlns:a16="http://schemas.microsoft.com/office/drawing/2014/main" id="{377EC8E9-A15C-420C-B548-44517E7E4FD2}"/>
                  </a:ext>
                </a:extLst>
              </p:cNvPr>
              <p:cNvSpPr/>
              <p:nvPr/>
            </p:nvSpPr>
            <p:spPr>
              <a:xfrm>
                <a:off x="96563" y="2774254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18" name="Google Shape;288;p32">
              <a:extLst>
                <a:ext uri="{FF2B5EF4-FFF2-40B4-BE49-F238E27FC236}">
                  <a16:creationId xmlns:a16="http://schemas.microsoft.com/office/drawing/2014/main" id="{250469B0-4330-4433-B6E9-C1B8A5AB6DD8}"/>
                </a:ext>
              </a:extLst>
            </p:cNvPr>
            <p:cNvGrpSpPr/>
            <p:nvPr/>
          </p:nvGrpSpPr>
          <p:grpSpPr>
            <a:xfrm rot="5400000">
              <a:off x="2254255" y="1721881"/>
              <a:ext cx="976261" cy="899056"/>
              <a:chOff x="218694" y="2173573"/>
              <a:chExt cx="1564269" cy="1440564"/>
            </a:xfrm>
          </p:grpSpPr>
          <p:sp>
            <p:nvSpPr>
              <p:cNvPr id="129" name="Google Shape;289;p32">
                <a:extLst>
                  <a:ext uri="{FF2B5EF4-FFF2-40B4-BE49-F238E27FC236}">
                    <a16:creationId xmlns:a16="http://schemas.microsoft.com/office/drawing/2014/main" id="{7042F08D-C4F0-405D-831D-36D26450CBEB}"/>
                  </a:ext>
                </a:extLst>
              </p:cNvPr>
              <p:cNvSpPr/>
              <p:nvPr/>
            </p:nvSpPr>
            <p:spPr>
              <a:xfrm>
                <a:off x="304470" y="2287715"/>
                <a:ext cx="1401000" cy="1214099"/>
              </a:xfrm>
              <a:prstGeom prst="hexagon">
                <a:avLst>
                  <a:gd name="adj" fmla="val 25000"/>
                  <a:gd name="vf" fmla="val 115470"/>
                </a:avLst>
              </a:pr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30" name="Google Shape;290;p32">
                <a:extLst>
                  <a:ext uri="{FF2B5EF4-FFF2-40B4-BE49-F238E27FC236}">
                    <a16:creationId xmlns:a16="http://schemas.microsoft.com/office/drawing/2014/main" id="{4840BE03-081C-4583-9560-360A8873F239}"/>
                  </a:ext>
                </a:extLst>
              </p:cNvPr>
              <p:cNvSpPr/>
              <p:nvPr/>
            </p:nvSpPr>
            <p:spPr>
              <a:xfrm>
                <a:off x="218694" y="2790757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291;p32">
                <a:extLst>
                  <a:ext uri="{FF2B5EF4-FFF2-40B4-BE49-F238E27FC236}">
                    <a16:creationId xmlns:a16="http://schemas.microsoft.com/office/drawing/2014/main" id="{90A0BEC1-DE0C-41EE-BCCE-3C2E98628B7B}"/>
                  </a:ext>
                </a:extLst>
              </p:cNvPr>
              <p:cNvSpPr/>
              <p:nvPr/>
            </p:nvSpPr>
            <p:spPr>
              <a:xfrm>
                <a:off x="1272939" y="2194907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32" name="Google Shape;292;p32">
                <a:extLst>
                  <a:ext uri="{FF2B5EF4-FFF2-40B4-BE49-F238E27FC236}">
                    <a16:creationId xmlns:a16="http://schemas.microsoft.com/office/drawing/2014/main" id="{FCB182E6-3189-453E-A866-96C1AA7DF9EE}"/>
                  </a:ext>
                </a:extLst>
              </p:cNvPr>
              <p:cNvSpPr/>
              <p:nvPr/>
            </p:nvSpPr>
            <p:spPr>
              <a:xfrm>
                <a:off x="1289351" y="3350096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293;p32">
                <a:extLst>
                  <a:ext uri="{FF2B5EF4-FFF2-40B4-BE49-F238E27FC236}">
                    <a16:creationId xmlns:a16="http://schemas.microsoft.com/office/drawing/2014/main" id="{13C77E9F-5B3D-49D3-BD1F-A8240126801E}"/>
                  </a:ext>
                </a:extLst>
              </p:cNvPr>
              <p:cNvSpPr/>
              <p:nvPr/>
            </p:nvSpPr>
            <p:spPr>
              <a:xfrm>
                <a:off x="487703" y="3397837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294;p32">
                <a:extLst>
                  <a:ext uri="{FF2B5EF4-FFF2-40B4-BE49-F238E27FC236}">
                    <a16:creationId xmlns:a16="http://schemas.microsoft.com/office/drawing/2014/main" id="{C4815B1A-1F29-49D1-9440-C610C4C00E5F}"/>
                  </a:ext>
                </a:extLst>
              </p:cNvPr>
              <p:cNvSpPr/>
              <p:nvPr/>
            </p:nvSpPr>
            <p:spPr>
              <a:xfrm>
                <a:off x="475256" y="2173573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35" name="Google Shape;295;p32">
                <a:extLst>
                  <a:ext uri="{FF2B5EF4-FFF2-40B4-BE49-F238E27FC236}">
                    <a16:creationId xmlns:a16="http://schemas.microsoft.com/office/drawing/2014/main" id="{7B5FB4A8-B744-440B-B905-5E0201A70108}"/>
                  </a:ext>
                </a:extLst>
              </p:cNvPr>
              <p:cNvSpPr/>
              <p:nvPr/>
            </p:nvSpPr>
            <p:spPr>
              <a:xfrm>
                <a:off x="1566663" y="2717290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9" name="Google Shape;296;p32">
              <a:extLst>
                <a:ext uri="{FF2B5EF4-FFF2-40B4-BE49-F238E27FC236}">
                  <a16:creationId xmlns:a16="http://schemas.microsoft.com/office/drawing/2014/main" id="{B2EC5D0D-A9B5-48E9-A14F-18E940D33D9B}"/>
                </a:ext>
              </a:extLst>
            </p:cNvPr>
            <p:cNvGrpSpPr/>
            <p:nvPr/>
          </p:nvGrpSpPr>
          <p:grpSpPr>
            <a:xfrm rot="5400000">
              <a:off x="3808512" y="2829460"/>
              <a:ext cx="994687" cy="917907"/>
              <a:chOff x="3582762" y="2266275"/>
              <a:chExt cx="1593793" cy="1470769"/>
            </a:xfrm>
          </p:grpSpPr>
          <p:sp>
            <p:nvSpPr>
              <p:cNvPr id="122" name="Google Shape;297;p32">
                <a:extLst>
                  <a:ext uri="{FF2B5EF4-FFF2-40B4-BE49-F238E27FC236}">
                    <a16:creationId xmlns:a16="http://schemas.microsoft.com/office/drawing/2014/main" id="{3C303AA7-6CA1-4252-B798-C15C7FCF7214}"/>
                  </a:ext>
                </a:extLst>
              </p:cNvPr>
              <p:cNvSpPr/>
              <p:nvPr/>
            </p:nvSpPr>
            <p:spPr>
              <a:xfrm>
                <a:off x="3691170" y="2380852"/>
                <a:ext cx="1400999" cy="1214099"/>
              </a:xfrm>
              <a:prstGeom prst="hexagon">
                <a:avLst>
                  <a:gd name="adj" fmla="val 25000"/>
                  <a:gd name="vf" fmla="val 115470"/>
                </a:avLst>
              </a:pr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298;p32">
                <a:extLst>
                  <a:ext uri="{FF2B5EF4-FFF2-40B4-BE49-F238E27FC236}">
                    <a16:creationId xmlns:a16="http://schemas.microsoft.com/office/drawing/2014/main" id="{46B9B3D5-158A-4D86-A965-10FD32C2488A}"/>
                  </a:ext>
                </a:extLst>
              </p:cNvPr>
              <p:cNvSpPr/>
              <p:nvPr/>
            </p:nvSpPr>
            <p:spPr>
              <a:xfrm>
                <a:off x="4706294" y="2266275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299;p32">
                <a:extLst>
                  <a:ext uri="{FF2B5EF4-FFF2-40B4-BE49-F238E27FC236}">
                    <a16:creationId xmlns:a16="http://schemas.microsoft.com/office/drawing/2014/main" id="{D1D5C95B-6C85-4601-ADC4-FC86B0DEEA21}"/>
                  </a:ext>
                </a:extLst>
              </p:cNvPr>
              <p:cNvSpPr/>
              <p:nvPr/>
            </p:nvSpPr>
            <p:spPr>
              <a:xfrm>
                <a:off x="3853669" y="2311755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5" name="Google Shape;300;p32">
                <a:extLst>
                  <a:ext uri="{FF2B5EF4-FFF2-40B4-BE49-F238E27FC236}">
                    <a16:creationId xmlns:a16="http://schemas.microsoft.com/office/drawing/2014/main" id="{0D905490-57D4-4203-8876-E7F033D41B2F}"/>
                  </a:ext>
                </a:extLst>
              </p:cNvPr>
              <p:cNvSpPr/>
              <p:nvPr/>
            </p:nvSpPr>
            <p:spPr>
              <a:xfrm>
                <a:off x="4666426" y="3438667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301;p32">
                <a:extLst>
                  <a:ext uri="{FF2B5EF4-FFF2-40B4-BE49-F238E27FC236}">
                    <a16:creationId xmlns:a16="http://schemas.microsoft.com/office/drawing/2014/main" id="{3F548C88-05AF-4147-A2E9-2BD43DFA42DA}"/>
                  </a:ext>
                </a:extLst>
              </p:cNvPr>
              <p:cNvSpPr/>
              <p:nvPr/>
            </p:nvSpPr>
            <p:spPr>
              <a:xfrm>
                <a:off x="3869865" y="3520744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302;p32">
                <a:extLst>
                  <a:ext uri="{FF2B5EF4-FFF2-40B4-BE49-F238E27FC236}">
                    <a16:creationId xmlns:a16="http://schemas.microsoft.com/office/drawing/2014/main" id="{6731DBD6-2163-4D9B-9403-6EFCE321E420}"/>
                  </a:ext>
                </a:extLst>
              </p:cNvPr>
              <p:cNvSpPr/>
              <p:nvPr/>
            </p:nvSpPr>
            <p:spPr>
              <a:xfrm>
                <a:off x="3582762" y="2864857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303;p32">
                <a:extLst>
                  <a:ext uri="{FF2B5EF4-FFF2-40B4-BE49-F238E27FC236}">
                    <a16:creationId xmlns:a16="http://schemas.microsoft.com/office/drawing/2014/main" id="{549EABED-5E4A-4FFA-8A61-65D404EC60BE}"/>
                  </a:ext>
                </a:extLst>
              </p:cNvPr>
              <p:cNvSpPr/>
              <p:nvPr/>
            </p:nvSpPr>
            <p:spPr>
              <a:xfrm>
                <a:off x="4960255" y="2848082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20" name="Google Shape;304;p32">
              <a:extLst>
                <a:ext uri="{FF2B5EF4-FFF2-40B4-BE49-F238E27FC236}">
                  <a16:creationId xmlns:a16="http://schemas.microsoft.com/office/drawing/2014/main" id="{20C82F30-D060-4454-8FD9-E8858A39C9FA}"/>
                </a:ext>
              </a:extLst>
            </p:cNvPr>
            <p:cNvCxnSpPr>
              <a:cxnSpLocks/>
              <a:stCxn id="129" idx="5"/>
              <a:endCxn id="122" idx="2"/>
            </p:cNvCxnSpPr>
            <p:nvPr/>
          </p:nvCxnSpPr>
          <p:spPr>
            <a:xfrm>
              <a:off x="3120676" y="2442423"/>
              <a:ext cx="814906" cy="585055"/>
            </a:xfrm>
            <a:prstGeom prst="straightConnector1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1" name="Google Shape;305;p32">
              <a:extLst>
                <a:ext uri="{FF2B5EF4-FFF2-40B4-BE49-F238E27FC236}">
                  <a16:creationId xmlns:a16="http://schemas.microsoft.com/office/drawing/2014/main" id="{C7CCE0DA-407B-4EB8-8F11-241B27C9C49A}"/>
                </a:ext>
              </a:extLst>
            </p:cNvPr>
            <p:cNvCxnSpPr>
              <a:cxnSpLocks/>
              <a:stCxn id="122" idx="4"/>
              <a:endCxn id="136" idx="1"/>
            </p:cNvCxnSpPr>
            <p:nvPr/>
          </p:nvCxnSpPr>
          <p:spPr>
            <a:xfrm flipV="1">
              <a:off x="4693302" y="2383372"/>
              <a:ext cx="876829" cy="644106"/>
            </a:xfrm>
            <a:prstGeom prst="straightConnector1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94" name="Google Shape;279;p32">
            <a:extLst>
              <a:ext uri="{FF2B5EF4-FFF2-40B4-BE49-F238E27FC236}">
                <a16:creationId xmlns:a16="http://schemas.microsoft.com/office/drawing/2014/main" id="{3D17847C-6F76-4002-93A0-1422B476E005}"/>
              </a:ext>
            </a:extLst>
          </p:cNvPr>
          <p:cNvGrpSpPr/>
          <p:nvPr/>
        </p:nvGrpSpPr>
        <p:grpSpPr>
          <a:xfrm>
            <a:off x="3270781" y="2166931"/>
            <a:ext cx="2364956" cy="1253570"/>
            <a:chOff x="2502213" y="1675035"/>
            <a:chExt cx="4096610" cy="1980986"/>
          </a:xfrm>
        </p:grpSpPr>
        <p:grpSp>
          <p:nvGrpSpPr>
            <p:cNvPr id="195" name="Google Shape;280;p32">
              <a:extLst>
                <a:ext uri="{FF2B5EF4-FFF2-40B4-BE49-F238E27FC236}">
                  <a16:creationId xmlns:a16="http://schemas.microsoft.com/office/drawing/2014/main" id="{1A127F87-4F1C-43FA-AEE0-39A98747F878}"/>
                </a:ext>
              </a:extLst>
            </p:cNvPr>
            <p:cNvGrpSpPr/>
            <p:nvPr/>
          </p:nvGrpSpPr>
          <p:grpSpPr>
            <a:xfrm rot="5400000">
              <a:off x="5661945" y="2719144"/>
              <a:ext cx="989261" cy="884494"/>
              <a:chOff x="1794535" y="1872762"/>
              <a:chExt cx="1585100" cy="1417231"/>
            </a:xfrm>
          </p:grpSpPr>
          <p:sp>
            <p:nvSpPr>
              <p:cNvPr id="214" name="Google Shape;281;p32">
                <a:extLst>
                  <a:ext uri="{FF2B5EF4-FFF2-40B4-BE49-F238E27FC236}">
                    <a16:creationId xmlns:a16="http://schemas.microsoft.com/office/drawing/2014/main" id="{4D6088C0-9363-4961-BD23-5B03B9306018}"/>
                  </a:ext>
                </a:extLst>
              </p:cNvPr>
              <p:cNvSpPr/>
              <p:nvPr/>
            </p:nvSpPr>
            <p:spPr>
              <a:xfrm>
                <a:off x="1886847" y="1964702"/>
                <a:ext cx="1401001" cy="1214099"/>
              </a:xfrm>
              <a:prstGeom prst="hexagon">
                <a:avLst>
                  <a:gd name="adj" fmla="val 25000"/>
                  <a:gd name="vf" fmla="val 115470"/>
                </a:avLst>
              </a:pr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82;p32">
                <a:extLst>
                  <a:ext uri="{FF2B5EF4-FFF2-40B4-BE49-F238E27FC236}">
                    <a16:creationId xmlns:a16="http://schemas.microsoft.com/office/drawing/2014/main" id="{377A5412-E7BF-4AEE-93CE-B2AF8E3C1E2C}"/>
                  </a:ext>
                </a:extLst>
              </p:cNvPr>
              <p:cNvSpPr/>
              <p:nvPr/>
            </p:nvSpPr>
            <p:spPr>
              <a:xfrm>
                <a:off x="2076754" y="1872762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83;p32">
                <a:extLst>
                  <a:ext uri="{FF2B5EF4-FFF2-40B4-BE49-F238E27FC236}">
                    <a16:creationId xmlns:a16="http://schemas.microsoft.com/office/drawing/2014/main" id="{BB530B06-0D7E-4A53-9F6D-D06871C44134}"/>
                  </a:ext>
                </a:extLst>
              </p:cNvPr>
              <p:cNvSpPr/>
              <p:nvPr/>
            </p:nvSpPr>
            <p:spPr>
              <a:xfrm>
                <a:off x="2866985" y="1872762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84;p32">
                <a:extLst>
                  <a:ext uri="{FF2B5EF4-FFF2-40B4-BE49-F238E27FC236}">
                    <a16:creationId xmlns:a16="http://schemas.microsoft.com/office/drawing/2014/main" id="{DAAF3205-FACD-4D64-8F64-81A1EC72E104}"/>
                  </a:ext>
                </a:extLst>
              </p:cNvPr>
              <p:cNvSpPr/>
              <p:nvPr/>
            </p:nvSpPr>
            <p:spPr>
              <a:xfrm>
                <a:off x="2076754" y="3073693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85;p32">
                <a:extLst>
                  <a:ext uri="{FF2B5EF4-FFF2-40B4-BE49-F238E27FC236}">
                    <a16:creationId xmlns:a16="http://schemas.microsoft.com/office/drawing/2014/main" id="{D70A526B-A653-46D0-8254-E0250FB039C5}"/>
                  </a:ext>
                </a:extLst>
              </p:cNvPr>
              <p:cNvSpPr/>
              <p:nvPr/>
            </p:nvSpPr>
            <p:spPr>
              <a:xfrm>
                <a:off x="2866985" y="3062387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86;p32">
                <a:extLst>
                  <a:ext uri="{FF2B5EF4-FFF2-40B4-BE49-F238E27FC236}">
                    <a16:creationId xmlns:a16="http://schemas.microsoft.com/office/drawing/2014/main" id="{58D860FC-547E-491C-8F3A-8AAA97DFFD4F}"/>
                  </a:ext>
                </a:extLst>
              </p:cNvPr>
              <p:cNvSpPr/>
              <p:nvPr/>
            </p:nvSpPr>
            <p:spPr>
              <a:xfrm>
                <a:off x="3163335" y="2463612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87;p32">
                <a:extLst>
                  <a:ext uri="{FF2B5EF4-FFF2-40B4-BE49-F238E27FC236}">
                    <a16:creationId xmlns:a16="http://schemas.microsoft.com/office/drawing/2014/main" id="{612C958B-CA17-4B05-8888-857DE036A43E}"/>
                  </a:ext>
                </a:extLst>
              </p:cNvPr>
              <p:cNvSpPr/>
              <p:nvPr/>
            </p:nvSpPr>
            <p:spPr>
              <a:xfrm>
                <a:off x="1794535" y="2463612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6" name="Google Shape;288;p32">
              <a:extLst>
                <a:ext uri="{FF2B5EF4-FFF2-40B4-BE49-F238E27FC236}">
                  <a16:creationId xmlns:a16="http://schemas.microsoft.com/office/drawing/2014/main" id="{2E149D94-F7F4-430B-977D-CEE661144D73}"/>
                </a:ext>
              </a:extLst>
            </p:cNvPr>
            <p:cNvGrpSpPr/>
            <p:nvPr/>
          </p:nvGrpSpPr>
          <p:grpSpPr>
            <a:xfrm rot="5400000">
              <a:off x="2451592" y="2717381"/>
              <a:ext cx="989261" cy="888020"/>
              <a:chOff x="1794535" y="1855805"/>
              <a:chExt cx="1585100" cy="1422882"/>
            </a:xfrm>
          </p:grpSpPr>
          <p:sp>
            <p:nvSpPr>
              <p:cNvPr id="207" name="Google Shape;289;p32">
                <a:extLst>
                  <a:ext uri="{FF2B5EF4-FFF2-40B4-BE49-F238E27FC236}">
                    <a16:creationId xmlns:a16="http://schemas.microsoft.com/office/drawing/2014/main" id="{4930956B-FACD-4844-BED8-C267F48A4040}"/>
                  </a:ext>
                </a:extLst>
              </p:cNvPr>
              <p:cNvSpPr/>
              <p:nvPr/>
            </p:nvSpPr>
            <p:spPr>
              <a:xfrm>
                <a:off x="1886849" y="1964702"/>
                <a:ext cx="1401001" cy="1214099"/>
              </a:xfrm>
              <a:prstGeom prst="hexagon">
                <a:avLst>
                  <a:gd name="adj" fmla="val 25000"/>
                  <a:gd name="vf" fmla="val 115470"/>
                </a:avLst>
              </a:pr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08" name="Google Shape;290;p32">
                <a:extLst>
                  <a:ext uri="{FF2B5EF4-FFF2-40B4-BE49-F238E27FC236}">
                    <a16:creationId xmlns:a16="http://schemas.microsoft.com/office/drawing/2014/main" id="{081F2BE1-00CA-4F5C-8782-353281A5F283}"/>
                  </a:ext>
                </a:extLst>
              </p:cNvPr>
              <p:cNvSpPr/>
              <p:nvPr/>
            </p:nvSpPr>
            <p:spPr>
              <a:xfrm>
                <a:off x="2076754" y="1855805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91;p32">
                <a:extLst>
                  <a:ext uri="{FF2B5EF4-FFF2-40B4-BE49-F238E27FC236}">
                    <a16:creationId xmlns:a16="http://schemas.microsoft.com/office/drawing/2014/main" id="{08545659-92F7-4A53-8D0F-FCFF26B2AED2}"/>
                  </a:ext>
                </a:extLst>
              </p:cNvPr>
              <p:cNvSpPr/>
              <p:nvPr/>
            </p:nvSpPr>
            <p:spPr>
              <a:xfrm>
                <a:off x="2866985" y="1872762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92;p32">
                <a:extLst>
                  <a:ext uri="{FF2B5EF4-FFF2-40B4-BE49-F238E27FC236}">
                    <a16:creationId xmlns:a16="http://schemas.microsoft.com/office/drawing/2014/main" id="{BD1B7328-2410-4056-A5FE-F958490C420C}"/>
                  </a:ext>
                </a:extLst>
              </p:cNvPr>
              <p:cNvSpPr/>
              <p:nvPr/>
            </p:nvSpPr>
            <p:spPr>
              <a:xfrm>
                <a:off x="2076754" y="3062387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93;p32">
                <a:extLst>
                  <a:ext uri="{FF2B5EF4-FFF2-40B4-BE49-F238E27FC236}">
                    <a16:creationId xmlns:a16="http://schemas.microsoft.com/office/drawing/2014/main" id="{62CA0E2E-3FA6-4972-8E0C-382B0DA2F9AD}"/>
                  </a:ext>
                </a:extLst>
              </p:cNvPr>
              <p:cNvSpPr/>
              <p:nvPr/>
            </p:nvSpPr>
            <p:spPr>
              <a:xfrm>
                <a:off x="2866985" y="3062387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94;p32">
                <a:extLst>
                  <a:ext uri="{FF2B5EF4-FFF2-40B4-BE49-F238E27FC236}">
                    <a16:creationId xmlns:a16="http://schemas.microsoft.com/office/drawing/2014/main" id="{878A860F-2E3F-4DB7-9598-D6B61D942626}"/>
                  </a:ext>
                </a:extLst>
              </p:cNvPr>
              <p:cNvSpPr/>
              <p:nvPr/>
            </p:nvSpPr>
            <p:spPr>
              <a:xfrm>
                <a:off x="3163335" y="2463612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95;p32">
                <a:extLst>
                  <a:ext uri="{FF2B5EF4-FFF2-40B4-BE49-F238E27FC236}">
                    <a16:creationId xmlns:a16="http://schemas.microsoft.com/office/drawing/2014/main" id="{E4DB0C7E-5B35-4E16-A251-BEF8AB23BBBD}"/>
                  </a:ext>
                </a:extLst>
              </p:cNvPr>
              <p:cNvSpPr/>
              <p:nvPr/>
            </p:nvSpPr>
            <p:spPr>
              <a:xfrm>
                <a:off x="1794535" y="2463612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7" name="Google Shape;296;p32">
              <a:extLst>
                <a:ext uri="{FF2B5EF4-FFF2-40B4-BE49-F238E27FC236}">
                  <a16:creationId xmlns:a16="http://schemas.microsoft.com/office/drawing/2014/main" id="{3DBC39BB-37B4-4549-AAFC-B67E1D15E93C}"/>
                </a:ext>
              </a:extLst>
            </p:cNvPr>
            <p:cNvGrpSpPr/>
            <p:nvPr/>
          </p:nvGrpSpPr>
          <p:grpSpPr>
            <a:xfrm rot="5400000">
              <a:off x="4080577" y="1723891"/>
              <a:ext cx="989261" cy="891549"/>
              <a:chOff x="1794535" y="1855805"/>
              <a:chExt cx="1585100" cy="1428535"/>
            </a:xfrm>
          </p:grpSpPr>
          <p:sp>
            <p:nvSpPr>
              <p:cNvPr id="200" name="Google Shape;297;p32">
                <a:extLst>
                  <a:ext uri="{FF2B5EF4-FFF2-40B4-BE49-F238E27FC236}">
                    <a16:creationId xmlns:a16="http://schemas.microsoft.com/office/drawing/2014/main" id="{046559A9-193E-4F62-9748-FFC015FB4595}"/>
                  </a:ext>
                </a:extLst>
              </p:cNvPr>
              <p:cNvSpPr/>
              <p:nvPr/>
            </p:nvSpPr>
            <p:spPr>
              <a:xfrm>
                <a:off x="1886848" y="1964698"/>
                <a:ext cx="1401001" cy="1214100"/>
              </a:xfrm>
              <a:prstGeom prst="hexagon">
                <a:avLst>
                  <a:gd name="adj" fmla="val 25000"/>
                  <a:gd name="vf" fmla="val 115470"/>
                </a:avLst>
              </a:pr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01" name="Google Shape;298;p32">
                <a:extLst>
                  <a:ext uri="{FF2B5EF4-FFF2-40B4-BE49-F238E27FC236}">
                    <a16:creationId xmlns:a16="http://schemas.microsoft.com/office/drawing/2014/main" id="{AEE238B4-7734-433C-AA5E-4FA836EDBB04}"/>
                  </a:ext>
                </a:extLst>
              </p:cNvPr>
              <p:cNvSpPr/>
              <p:nvPr/>
            </p:nvSpPr>
            <p:spPr>
              <a:xfrm>
                <a:off x="2076754" y="1872762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99;p32">
                <a:extLst>
                  <a:ext uri="{FF2B5EF4-FFF2-40B4-BE49-F238E27FC236}">
                    <a16:creationId xmlns:a16="http://schemas.microsoft.com/office/drawing/2014/main" id="{749936F4-1FFA-4711-A870-CA4F771C6903}"/>
                  </a:ext>
                </a:extLst>
              </p:cNvPr>
              <p:cNvSpPr/>
              <p:nvPr/>
            </p:nvSpPr>
            <p:spPr>
              <a:xfrm>
                <a:off x="2866985" y="1855805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300;p32">
                <a:extLst>
                  <a:ext uri="{FF2B5EF4-FFF2-40B4-BE49-F238E27FC236}">
                    <a16:creationId xmlns:a16="http://schemas.microsoft.com/office/drawing/2014/main" id="{CC36CFB1-160D-44AC-8938-B669916A2931}"/>
                  </a:ext>
                </a:extLst>
              </p:cNvPr>
              <p:cNvSpPr/>
              <p:nvPr/>
            </p:nvSpPr>
            <p:spPr>
              <a:xfrm>
                <a:off x="2076754" y="3068040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301;p32">
                <a:extLst>
                  <a:ext uri="{FF2B5EF4-FFF2-40B4-BE49-F238E27FC236}">
                    <a16:creationId xmlns:a16="http://schemas.microsoft.com/office/drawing/2014/main" id="{D7FA2081-198C-40BB-AD38-98EFDD82F7C1}"/>
                  </a:ext>
                </a:extLst>
              </p:cNvPr>
              <p:cNvSpPr/>
              <p:nvPr/>
            </p:nvSpPr>
            <p:spPr>
              <a:xfrm>
                <a:off x="2866985" y="3068040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302;p32">
                <a:extLst>
                  <a:ext uri="{FF2B5EF4-FFF2-40B4-BE49-F238E27FC236}">
                    <a16:creationId xmlns:a16="http://schemas.microsoft.com/office/drawing/2014/main" id="{26D642B3-A1F4-4877-B2E2-D7DF9BC7B2D8}"/>
                  </a:ext>
                </a:extLst>
              </p:cNvPr>
              <p:cNvSpPr/>
              <p:nvPr/>
            </p:nvSpPr>
            <p:spPr>
              <a:xfrm>
                <a:off x="3163335" y="2463612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303;p32">
                <a:extLst>
                  <a:ext uri="{FF2B5EF4-FFF2-40B4-BE49-F238E27FC236}">
                    <a16:creationId xmlns:a16="http://schemas.microsoft.com/office/drawing/2014/main" id="{3DC70892-8DA6-412F-AEBB-707281279E3E}"/>
                  </a:ext>
                </a:extLst>
              </p:cNvPr>
              <p:cNvSpPr/>
              <p:nvPr/>
            </p:nvSpPr>
            <p:spPr>
              <a:xfrm>
                <a:off x="1794535" y="2463612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98" name="Google Shape;304;p32">
              <a:extLst>
                <a:ext uri="{FF2B5EF4-FFF2-40B4-BE49-F238E27FC236}">
                  <a16:creationId xmlns:a16="http://schemas.microsoft.com/office/drawing/2014/main" id="{3E2268F8-3872-4C40-9E61-3B4988F3F00B}"/>
                </a:ext>
              </a:extLst>
            </p:cNvPr>
            <p:cNvCxnSpPr>
              <a:stCxn id="207" idx="4"/>
              <a:endCxn id="200" idx="1"/>
            </p:cNvCxnSpPr>
            <p:nvPr/>
          </p:nvCxnSpPr>
          <p:spPr>
            <a:xfrm rot="10800000" flipH="1">
              <a:off x="3322270" y="2417604"/>
              <a:ext cx="873000" cy="496200"/>
            </a:xfrm>
            <a:prstGeom prst="straightConnector1">
              <a:avLst/>
            </a:prstGeom>
            <a:ln>
              <a:solidFill>
                <a:schemeClr val="bg1"/>
              </a:solidFill>
              <a:headEnd type="arrow" w="med" len="med"/>
              <a:tailEnd type="arrow" w="med" len="med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9" name="Google Shape;305;p32">
              <a:extLst>
                <a:ext uri="{FF2B5EF4-FFF2-40B4-BE49-F238E27FC236}">
                  <a16:creationId xmlns:a16="http://schemas.microsoft.com/office/drawing/2014/main" id="{928CD7D0-912A-492B-9187-7ED4441B1119}"/>
                </a:ext>
              </a:extLst>
            </p:cNvPr>
            <p:cNvCxnSpPr>
              <a:stCxn id="200" idx="5"/>
              <a:endCxn id="214" idx="2"/>
            </p:cNvCxnSpPr>
            <p:nvPr/>
          </p:nvCxnSpPr>
          <p:spPr>
            <a:xfrm>
              <a:off x="4953020" y="2417583"/>
              <a:ext cx="830700" cy="496200"/>
            </a:xfrm>
            <a:prstGeom prst="straightConnector1">
              <a:avLst/>
            </a:prstGeom>
            <a:ln>
              <a:solidFill>
                <a:schemeClr val="bg1"/>
              </a:solidFill>
              <a:headEnd type="arrow" w="med" len="med"/>
              <a:tailEnd type="arrow" w="med" len="med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cxnSp>
        <p:nvCxnSpPr>
          <p:cNvPr id="221" name="Google Shape;304;p32">
            <a:extLst>
              <a:ext uri="{FF2B5EF4-FFF2-40B4-BE49-F238E27FC236}">
                <a16:creationId xmlns:a16="http://schemas.microsoft.com/office/drawing/2014/main" id="{210ED4F5-5401-4615-A076-5FBF7C21E58F}"/>
              </a:ext>
            </a:extLst>
          </p:cNvPr>
          <p:cNvCxnSpPr>
            <a:cxnSpLocks/>
            <a:stCxn id="136" idx="5"/>
            <a:endCxn id="210" idx="3"/>
          </p:cNvCxnSpPr>
          <p:nvPr/>
        </p:nvCxnSpPr>
        <p:spPr>
          <a:xfrm>
            <a:off x="2771458" y="2653133"/>
            <a:ext cx="510736" cy="26533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2" name="Google Shape;5993;p48">
            <a:extLst>
              <a:ext uri="{FF2B5EF4-FFF2-40B4-BE49-F238E27FC236}">
                <a16:creationId xmlns:a16="http://schemas.microsoft.com/office/drawing/2014/main" id="{FD7361BC-4F53-4B43-87C8-F4172F19B226}"/>
              </a:ext>
            </a:extLst>
          </p:cNvPr>
          <p:cNvSpPr/>
          <p:nvPr/>
        </p:nvSpPr>
        <p:spPr>
          <a:xfrm>
            <a:off x="5221804" y="2956846"/>
            <a:ext cx="365692" cy="271461"/>
          </a:xfrm>
          <a:custGeom>
            <a:avLst/>
            <a:gdLst/>
            <a:ahLst/>
            <a:cxnLst/>
            <a:rect l="l" t="t" r="r" b="b"/>
            <a:pathLst>
              <a:path w="13038" h="11907" extrusionOk="0">
                <a:moveTo>
                  <a:pt x="6632" y="369"/>
                </a:moveTo>
                <a:cubicBezTo>
                  <a:pt x="6680" y="369"/>
                  <a:pt x="6704" y="405"/>
                  <a:pt x="6704" y="441"/>
                </a:cubicBezTo>
                <a:lnTo>
                  <a:pt x="6704" y="881"/>
                </a:lnTo>
                <a:cubicBezTo>
                  <a:pt x="6644" y="864"/>
                  <a:pt x="6582" y="855"/>
                  <a:pt x="6519" y="855"/>
                </a:cubicBezTo>
                <a:cubicBezTo>
                  <a:pt x="6457" y="855"/>
                  <a:pt x="6394" y="864"/>
                  <a:pt x="6335" y="881"/>
                </a:cubicBezTo>
                <a:lnTo>
                  <a:pt x="6335" y="441"/>
                </a:lnTo>
                <a:lnTo>
                  <a:pt x="6323" y="441"/>
                </a:lnTo>
                <a:cubicBezTo>
                  <a:pt x="6323" y="405"/>
                  <a:pt x="6347" y="369"/>
                  <a:pt x="6394" y="369"/>
                </a:cubicBezTo>
                <a:close/>
                <a:moveTo>
                  <a:pt x="6501" y="1251"/>
                </a:moveTo>
                <a:cubicBezTo>
                  <a:pt x="7061" y="1251"/>
                  <a:pt x="7275" y="2013"/>
                  <a:pt x="6763" y="2286"/>
                </a:cubicBezTo>
                <a:cubicBezTo>
                  <a:pt x="6692" y="2322"/>
                  <a:pt x="6585" y="2346"/>
                  <a:pt x="6501" y="2346"/>
                </a:cubicBezTo>
                <a:cubicBezTo>
                  <a:pt x="6204" y="2346"/>
                  <a:pt x="5954" y="2096"/>
                  <a:pt x="5954" y="1798"/>
                </a:cubicBezTo>
                <a:cubicBezTo>
                  <a:pt x="5954" y="1489"/>
                  <a:pt x="6204" y="1251"/>
                  <a:pt x="6501" y="1251"/>
                </a:cubicBezTo>
                <a:close/>
                <a:moveTo>
                  <a:pt x="2382" y="2429"/>
                </a:moveTo>
                <a:cubicBezTo>
                  <a:pt x="2560" y="2429"/>
                  <a:pt x="2703" y="2572"/>
                  <a:pt x="2703" y="2751"/>
                </a:cubicBezTo>
                <a:cubicBezTo>
                  <a:pt x="2703" y="2929"/>
                  <a:pt x="2560" y="3084"/>
                  <a:pt x="2382" y="3084"/>
                </a:cubicBezTo>
                <a:cubicBezTo>
                  <a:pt x="2215" y="3084"/>
                  <a:pt x="2048" y="2941"/>
                  <a:pt x="2048" y="2751"/>
                </a:cubicBezTo>
                <a:cubicBezTo>
                  <a:pt x="2048" y="2560"/>
                  <a:pt x="2203" y="2429"/>
                  <a:pt x="2382" y="2429"/>
                </a:cubicBezTo>
                <a:close/>
                <a:moveTo>
                  <a:pt x="10657" y="2429"/>
                </a:moveTo>
                <a:cubicBezTo>
                  <a:pt x="10835" y="2429"/>
                  <a:pt x="10978" y="2572"/>
                  <a:pt x="10978" y="2751"/>
                </a:cubicBezTo>
                <a:cubicBezTo>
                  <a:pt x="10978" y="2929"/>
                  <a:pt x="10835" y="3084"/>
                  <a:pt x="10657" y="3084"/>
                </a:cubicBezTo>
                <a:cubicBezTo>
                  <a:pt x="10478" y="3084"/>
                  <a:pt x="10323" y="2941"/>
                  <a:pt x="10323" y="2751"/>
                </a:cubicBezTo>
                <a:cubicBezTo>
                  <a:pt x="10323" y="2560"/>
                  <a:pt x="10478" y="2429"/>
                  <a:pt x="10657" y="2429"/>
                </a:cubicBezTo>
                <a:close/>
                <a:moveTo>
                  <a:pt x="2477" y="3441"/>
                </a:moveTo>
                <a:lnTo>
                  <a:pt x="3715" y="6025"/>
                </a:lnTo>
                <a:lnTo>
                  <a:pt x="1024" y="6025"/>
                </a:lnTo>
                <a:lnTo>
                  <a:pt x="2239" y="3441"/>
                </a:lnTo>
                <a:cubicBezTo>
                  <a:pt x="2275" y="3447"/>
                  <a:pt x="2316" y="3450"/>
                  <a:pt x="2358" y="3450"/>
                </a:cubicBezTo>
                <a:cubicBezTo>
                  <a:pt x="2400" y="3450"/>
                  <a:pt x="2441" y="3447"/>
                  <a:pt x="2477" y="3441"/>
                </a:cubicBezTo>
                <a:close/>
                <a:moveTo>
                  <a:pt x="10776" y="3441"/>
                </a:moveTo>
                <a:lnTo>
                  <a:pt x="11990" y="6025"/>
                </a:lnTo>
                <a:lnTo>
                  <a:pt x="9299" y="6025"/>
                </a:lnTo>
                <a:lnTo>
                  <a:pt x="10538" y="3441"/>
                </a:lnTo>
                <a:cubicBezTo>
                  <a:pt x="10573" y="3447"/>
                  <a:pt x="10612" y="3450"/>
                  <a:pt x="10652" y="3450"/>
                </a:cubicBezTo>
                <a:cubicBezTo>
                  <a:pt x="10692" y="3450"/>
                  <a:pt x="10734" y="3447"/>
                  <a:pt x="10776" y="3441"/>
                </a:cubicBezTo>
                <a:close/>
                <a:moveTo>
                  <a:pt x="4251" y="6418"/>
                </a:moveTo>
                <a:cubicBezTo>
                  <a:pt x="4322" y="6418"/>
                  <a:pt x="4382" y="6477"/>
                  <a:pt x="4382" y="6549"/>
                </a:cubicBezTo>
                <a:lnTo>
                  <a:pt x="4382" y="6668"/>
                </a:lnTo>
                <a:cubicBezTo>
                  <a:pt x="4382" y="6739"/>
                  <a:pt x="4322" y="6799"/>
                  <a:pt x="4251" y="6799"/>
                </a:cubicBezTo>
                <a:lnTo>
                  <a:pt x="501" y="6799"/>
                </a:lnTo>
                <a:cubicBezTo>
                  <a:pt x="429" y="6799"/>
                  <a:pt x="370" y="6739"/>
                  <a:pt x="370" y="6668"/>
                </a:cubicBezTo>
                <a:lnTo>
                  <a:pt x="370" y="6549"/>
                </a:lnTo>
                <a:cubicBezTo>
                  <a:pt x="370" y="6477"/>
                  <a:pt x="429" y="6418"/>
                  <a:pt x="501" y="6418"/>
                </a:cubicBezTo>
                <a:close/>
                <a:moveTo>
                  <a:pt x="12526" y="6418"/>
                </a:moveTo>
                <a:cubicBezTo>
                  <a:pt x="12597" y="6418"/>
                  <a:pt x="12657" y="6477"/>
                  <a:pt x="12657" y="6549"/>
                </a:cubicBezTo>
                <a:lnTo>
                  <a:pt x="12657" y="6668"/>
                </a:lnTo>
                <a:cubicBezTo>
                  <a:pt x="12657" y="6739"/>
                  <a:pt x="12597" y="6799"/>
                  <a:pt x="12526" y="6799"/>
                </a:cubicBezTo>
                <a:lnTo>
                  <a:pt x="8775" y="6799"/>
                </a:lnTo>
                <a:cubicBezTo>
                  <a:pt x="8704" y="6799"/>
                  <a:pt x="8644" y="6739"/>
                  <a:pt x="8644" y="6668"/>
                </a:cubicBezTo>
                <a:lnTo>
                  <a:pt x="8644" y="6549"/>
                </a:lnTo>
                <a:cubicBezTo>
                  <a:pt x="8644" y="6477"/>
                  <a:pt x="8704" y="6418"/>
                  <a:pt x="8775" y="6418"/>
                </a:cubicBezTo>
                <a:close/>
                <a:moveTo>
                  <a:pt x="3715" y="7168"/>
                </a:moveTo>
                <a:cubicBezTo>
                  <a:pt x="3525" y="7787"/>
                  <a:pt x="2953" y="8228"/>
                  <a:pt x="2298" y="8228"/>
                </a:cubicBezTo>
                <a:cubicBezTo>
                  <a:pt x="1644" y="8228"/>
                  <a:pt x="1084" y="7799"/>
                  <a:pt x="905" y="7168"/>
                </a:cubicBezTo>
                <a:close/>
                <a:moveTo>
                  <a:pt x="12145" y="7168"/>
                </a:moveTo>
                <a:cubicBezTo>
                  <a:pt x="11942" y="7787"/>
                  <a:pt x="11383" y="8228"/>
                  <a:pt x="10728" y="8228"/>
                </a:cubicBezTo>
                <a:cubicBezTo>
                  <a:pt x="10073" y="8228"/>
                  <a:pt x="9502" y="7799"/>
                  <a:pt x="9323" y="7168"/>
                </a:cubicBezTo>
                <a:close/>
                <a:moveTo>
                  <a:pt x="7942" y="10371"/>
                </a:moveTo>
                <a:cubicBezTo>
                  <a:pt x="8013" y="10371"/>
                  <a:pt x="8073" y="10430"/>
                  <a:pt x="8073" y="10502"/>
                </a:cubicBezTo>
                <a:lnTo>
                  <a:pt x="8073" y="10764"/>
                </a:lnTo>
                <a:lnTo>
                  <a:pt x="4918" y="10764"/>
                </a:lnTo>
                <a:lnTo>
                  <a:pt x="4918" y="10502"/>
                </a:lnTo>
                <a:cubicBezTo>
                  <a:pt x="4918" y="10430"/>
                  <a:pt x="4977" y="10371"/>
                  <a:pt x="5049" y="10371"/>
                </a:cubicBezTo>
                <a:close/>
                <a:moveTo>
                  <a:pt x="6382" y="0"/>
                </a:moveTo>
                <a:cubicBezTo>
                  <a:pt x="6132" y="0"/>
                  <a:pt x="5930" y="203"/>
                  <a:pt x="5930" y="441"/>
                </a:cubicBezTo>
                <a:lnTo>
                  <a:pt x="5930" y="1060"/>
                </a:lnTo>
                <a:cubicBezTo>
                  <a:pt x="5692" y="1251"/>
                  <a:pt x="5549" y="1536"/>
                  <a:pt x="5561" y="1858"/>
                </a:cubicBezTo>
                <a:lnTo>
                  <a:pt x="3703" y="2370"/>
                </a:lnTo>
                <a:cubicBezTo>
                  <a:pt x="3477" y="2429"/>
                  <a:pt x="3251" y="2465"/>
                  <a:pt x="3037" y="2501"/>
                </a:cubicBezTo>
                <a:cubicBezTo>
                  <a:pt x="2929" y="2227"/>
                  <a:pt x="2679" y="2036"/>
                  <a:pt x="2382" y="2036"/>
                </a:cubicBezTo>
                <a:cubicBezTo>
                  <a:pt x="1989" y="2036"/>
                  <a:pt x="1679" y="2346"/>
                  <a:pt x="1679" y="2739"/>
                </a:cubicBezTo>
                <a:cubicBezTo>
                  <a:pt x="1679" y="2941"/>
                  <a:pt x="1763" y="3132"/>
                  <a:pt x="1917" y="3275"/>
                </a:cubicBezTo>
                <a:lnTo>
                  <a:pt x="608" y="6025"/>
                </a:lnTo>
                <a:lnTo>
                  <a:pt x="501" y="6025"/>
                </a:lnTo>
                <a:cubicBezTo>
                  <a:pt x="215" y="6025"/>
                  <a:pt x="1" y="6251"/>
                  <a:pt x="1" y="6525"/>
                </a:cubicBezTo>
                <a:lnTo>
                  <a:pt x="1" y="6644"/>
                </a:lnTo>
                <a:cubicBezTo>
                  <a:pt x="1" y="6930"/>
                  <a:pt x="215" y="7156"/>
                  <a:pt x="501" y="7156"/>
                </a:cubicBezTo>
                <a:cubicBezTo>
                  <a:pt x="691" y="7989"/>
                  <a:pt x="1441" y="8585"/>
                  <a:pt x="2298" y="8585"/>
                </a:cubicBezTo>
                <a:cubicBezTo>
                  <a:pt x="3168" y="8585"/>
                  <a:pt x="3906" y="7978"/>
                  <a:pt x="4108" y="7156"/>
                </a:cubicBezTo>
                <a:lnTo>
                  <a:pt x="4251" y="7156"/>
                </a:lnTo>
                <a:cubicBezTo>
                  <a:pt x="4537" y="7156"/>
                  <a:pt x="4763" y="6930"/>
                  <a:pt x="4763" y="6644"/>
                </a:cubicBezTo>
                <a:lnTo>
                  <a:pt x="4763" y="6525"/>
                </a:lnTo>
                <a:cubicBezTo>
                  <a:pt x="4763" y="6251"/>
                  <a:pt x="4537" y="6025"/>
                  <a:pt x="4251" y="6025"/>
                </a:cubicBezTo>
                <a:lnTo>
                  <a:pt x="4144" y="6025"/>
                </a:lnTo>
                <a:lnTo>
                  <a:pt x="2834" y="3275"/>
                </a:lnTo>
                <a:cubicBezTo>
                  <a:pt x="2953" y="3167"/>
                  <a:pt x="3037" y="3036"/>
                  <a:pt x="3060" y="2870"/>
                </a:cubicBezTo>
                <a:cubicBezTo>
                  <a:pt x="3310" y="2846"/>
                  <a:pt x="3549" y="2798"/>
                  <a:pt x="3787" y="2727"/>
                </a:cubicBezTo>
                <a:lnTo>
                  <a:pt x="5656" y="2215"/>
                </a:lnTo>
                <a:cubicBezTo>
                  <a:pt x="5716" y="2346"/>
                  <a:pt x="5811" y="2453"/>
                  <a:pt x="5918" y="2548"/>
                </a:cubicBezTo>
                <a:lnTo>
                  <a:pt x="5918" y="10002"/>
                </a:lnTo>
                <a:lnTo>
                  <a:pt x="5037" y="10002"/>
                </a:lnTo>
                <a:cubicBezTo>
                  <a:pt x="4763" y="10002"/>
                  <a:pt x="4537" y="10228"/>
                  <a:pt x="4537" y="10502"/>
                </a:cubicBezTo>
                <a:lnTo>
                  <a:pt x="4537" y="10776"/>
                </a:lnTo>
                <a:cubicBezTo>
                  <a:pt x="4299" y="10823"/>
                  <a:pt x="4120" y="11026"/>
                  <a:pt x="4120" y="11276"/>
                </a:cubicBezTo>
                <a:lnTo>
                  <a:pt x="4120" y="11395"/>
                </a:lnTo>
                <a:cubicBezTo>
                  <a:pt x="4120" y="11680"/>
                  <a:pt x="4346" y="11907"/>
                  <a:pt x="4620" y="11907"/>
                </a:cubicBezTo>
                <a:lnTo>
                  <a:pt x="6049" y="11907"/>
                </a:lnTo>
                <a:cubicBezTo>
                  <a:pt x="6156" y="11907"/>
                  <a:pt x="6251" y="11811"/>
                  <a:pt x="6251" y="11704"/>
                </a:cubicBezTo>
                <a:cubicBezTo>
                  <a:pt x="6251" y="11609"/>
                  <a:pt x="6156" y="11514"/>
                  <a:pt x="6049" y="11514"/>
                </a:cubicBezTo>
                <a:lnTo>
                  <a:pt x="4620" y="11514"/>
                </a:lnTo>
                <a:cubicBezTo>
                  <a:pt x="4549" y="11514"/>
                  <a:pt x="4489" y="11454"/>
                  <a:pt x="4489" y="11383"/>
                </a:cubicBezTo>
                <a:lnTo>
                  <a:pt x="4489" y="11264"/>
                </a:lnTo>
                <a:cubicBezTo>
                  <a:pt x="4489" y="11192"/>
                  <a:pt x="4549" y="11133"/>
                  <a:pt x="4620" y="11133"/>
                </a:cubicBezTo>
                <a:lnTo>
                  <a:pt x="8371" y="11133"/>
                </a:lnTo>
                <a:cubicBezTo>
                  <a:pt x="8454" y="11133"/>
                  <a:pt x="8513" y="11192"/>
                  <a:pt x="8513" y="11264"/>
                </a:cubicBezTo>
                <a:lnTo>
                  <a:pt x="8513" y="11383"/>
                </a:lnTo>
                <a:cubicBezTo>
                  <a:pt x="8513" y="11454"/>
                  <a:pt x="8454" y="11514"/>
                  <a:pt x="8371" y="11514"/>
                </a:cubicBezTo>
                <a:lnTo>
                  <a:pt x="6930" y="11514"/>
                </a:lnTo>
                <a:cubicBezTo>
                  <a:pt x="6823" y="11514"/>
                  <a:pt x="6739" y="11609"/>
                  <a:pt x="6739" y="11704"/>
                </a:cubicBezTo>
                <a:cubicBezTo>
                  <a:pt x="6739" y="11811"/>
                  <a:pt x="6823" y="11907"/>
                  <a:pt x="6930" y="11907"/>
                </a:cubicBezTo>
                <a:lnTo>
                  <a:pt x="8371" y="11907"/>
                </a:lnTo>
                <a:cubicBezTo>
                  <a:pt x="8656" y="11907"/>
                  <a:pt x="8883" y="11680"/>
                  <a:pt x="8883" y="11395"/>
                </a:cubicBezTo>
                <a:lnTo>
                  <a:pt x="8883" y="11276"/>
                </a:lnTo>
                <a:cubicBezTo>
                  <a:pt x="8883" y="11026"/>
                  <a:pt x="8692" y="10799"/>
                  <a:pt x="8454" y="10776"/>
                </a:cubicBezTo>
                <a:lnTo>
                  <a:pt x="8454" y="10502"/>
                </a:lnTo>
                <a:cubicBezTo>
                  <a:pt x="8454" y="10228"/>
                  <a:pt x="8228" y="10002"/>
                  <a:pt x="7942" y="10002"/>
                </a:cubicBezTo>
                <a:lnTo>
                  <a:pt x="7061" y="10002"/>
                </a:lnTo>
                <a:lnTo>
                  <a:pt x="7061" y="7049"/>
                </a:lnTo>
                <a:cubicBezTo>
                  <a:pt x="7061" y="6954"/>
                  <a:pt x="6978" y="6858"/>
                  <a:pt x="6870" y="6858"/>
                </a:cubicBezTo>
                <a:cubicBezTo>
                  <a:pt x="6763" y="6858"/>
                  <a:pt x="6680" y="6954"/>
                  <a:pt x="6680" y="7049"/>
                </a:cubicBezTo>
                <a:lnTo>
                  <a:pt x="6680" y="10002"/>
                </a:lnTo>
                <a:lnTo>
                  <a:pt x="6311" y="10002"/>
                </a:lnTo>
                <a:lnTo>
                  <a:pt x="6311" y="2727"/>
                </a:lnTo>
                <a:cubicBezTo>
                  <a:pt x="6370" y="2739"/>
                  <a:pt x="6430" y="2745"/>
                  <a:pt x="6491" y="2745"/>
                </a:cubicBezTo>
                <a:cubicBezTo>
                  <a:pt x="6552" y="2745"/>
                  <a:pt x="6614" y="2739"/>
                  <a:pt x="6680" y="2727"/>
                </a:cubicBezTo>
                <a:lnTo>
                  <a:pt x="6680" y="6156"/>
                </a:lnTo>
                <a:cubicBezTo>
                  <a:pt x="6680" y="6263"/>
                  <a:pt x="6763" y="6358"/>
                  <a:pt x="6870" y="6358"/>
                </a:cubicBezTo>
                <a:cubicBezTo>
                  <a:pt x="6978" y="6358"/>
                  <a:pt x="7061" y="6263"/>
                  <a:pt x="7061" y="6156"/>
                </a:cubicBezTo>
                <a:lnTo>
                  <a:pt x="7061" y="2548"/>
                </a:lnTo>
                <a:cubicBezTo>
                  <a:pt x="7180" y="2453"/>
                  <a:pt x="7275" y="2346"/>
                  <a:pt x="7335" y="2215"/>
                </a:cubicBezTo>
                <a:lnTo>
                  <a:pt x="9228" y="2739"/>
                </a:lnTo>
                <a:cubicBezTo>
                  <a:pt x="9466" y="2798"/>
                  <a:pt x="9716" y="2858"/>
                  <a:pt x="9954" y="2882"/>
                </a:cubicBezTo>
                <a:cubicBezTo>
                  <a:pt x="9978" y="3048"/>
                  <a:pt x="10073" y="3179"/>
                  <a:pt x="10180" y="3287"/>
                </a:cubicBezTo>
                <a:lnTo>
                  <a:pt x="8871" y="6037"/>
                </a:lnTo>
                <a:lnTo>
                  <a:pt x="8764" y="6037"/>
                </a:lnTo>
                <a:cubicBezTo>
                  <a:pt x="8478" y="6037"/>
                  <a:pt x="8252" y="6263"/>
                  <a:pt x="8252" y="6549"/>
                </a:cubicBezTo>
                <a:lnTo>
                  <a:pt x="8252" y="6668"/>
                </a:lnTo>
                <a:cubicBezTo>
                  <a:pt x="8252" y="6954"/>
                  <a:pt x="8478" y="7168"/>
                  <a:pt x="8764" y="7168"/>
                </a:cubicBezTo>
                <a:lnTo>
                  <a:pt x="8906" y="7168"/>
                </a:lnTo>
                <a:cubicBezTo>
                  <a:pt x="9109" y="8001"/>
                  <a:pt x="9847" y="8597"/>
                  <a:pt x="10716" y="8597"/>
                </a:cubicBezTo>
                <a:cubicBezTo>
                  <a:pt x="11573" y="8597"/>
                  <a:pt x="12323" y="7989"/>
                  <a:pt x="12514" y="7168"/>
                </a:cubicBezTo>
                <a:cubicBezTo>
                  <a:pt x="12800" y="7168"/>
                  <a:pt x="13014" y="6954"/>
                  <a:pt x="13014" y="6668"/>
                </a:cubicBezTo>
                <a:lnTo>
                  <a:pt x="13014" y="6549"/>
                </a:lnTo>
                <a:cubicBezTo>
                  <a:pt x="13038" y="6263"/>
                  <a:pt x="12812" y="6025"/>
                  <a:pt x="12526" y="6025"/>
                </a:cubicBezTo>
                <a:lnTo>
                  <a:pt x="12419" y="6025"/>
                </a:lnTo>
                <a:lnTo>
                  <a:pt x="11109" y="3275"/>
                </a:lnTo>
                <a:cubicBezTo>
                  <a:pt x="11264" y="3144"/>
                  <a:pt x="11347" y="2965"/>
                  <a:pt x="11347" y="2739"/>
                </a:cubicBezTo>
                <a:cubicBezTo>
                  <a:pt x="11347" y="2346"/>
                  <a:pt x="11038" y="2036"/>
                  <a:pt x="10657" y="2036"/>
                </a:cubicBezTo>
                <a:cubicBezTo>
                  <a:pt x="10359" y="2036"/>
                  <a:pt x="10097" y="2227"/>
                  <a:pt x="10002" y="2501"/>
                </a:cubicBezTo>
                <a:cubicBezTo>
                  <a:pt x="9776" y="2465"/>
                  <a:pt x="9549" y="2429"/>
                  <a:pt x="9323" y="2370"/>
                </a:cubicBezTo>
                <a:lnTo>
                  <a:pt x="7442" y="1846"/>
                </a:lnTo>
                <a:cubicBezTo>
                  <a:pt x="7454" y="1536"/>
                  <a:pt x="7323" y="1239"/>
                  <a:pt x="7061" y="1060"/>
                </a:cubicBezTo>
                <a:lnTo>
                  <a:pt x="7061" y="441"/>
                </a:lnTo>
                <a:cubicBezTo>
                  <a:pt x="7061" y="191"/>
                  <a:pt x="6859" y="0"/>
                  <a:pt x="6620" y="0"/>
                </a:cubicBezTo>
                <a:close/>
              </a:path>
            </a:pathLst>
          </a:custGeom>
          <a:ln>
            <a:noFill/>
          </a:ln>
        </p:spPr>
        <p:style>
          <a:lnRef idx="0">
            <a:scrgbClr r="0" g="0" b="0"/>
          </a:lnRef>
          <a:fillRef idx="1001">
            <a:schemeClr val="lt1"/>
          </a:fillRef>
          <a:effectRef idx="0">
            <a:scrgbClr r="0" g="0" b="0"/>
          </a:effectRef>
          <a:fontRef idx="major"/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23" name="Google Shape;6777;p49">
            <a:extLst>
              <a:ext uri="{FF2B5EF4-FFF2-40B4-BE49-F238E27FC236}">
                <a16:creationId xmlns:a16="http://schemas.microsoft.com/office/drawing/2014/main" id="{D536FE36-9B1B-4F91-A72D-542A55035E02}"/>
              </a:ext>
            </a:extLst>
          </p:cNvPr>
          <p:cNvGrpSpPr/>
          <p:nvPr/>
        </p:nvGrpSpPr>
        <p:grpSpPr>
          <a:xfrm>
            <a:off x="4315203" y="2329422"/>
            <a:ext cx="269941" cy="248849"/>
            <a:chOff x="1310655" y="3360527"/>
            <a:chExt cx="306314" cy="347403"/>
          </a:xfrm>
        </p:grpSpPr>
        <p:sp>
          <p:nvSpPr>
            <p:cNvPr id="224" name="Google Shape;6778;p49">
              <a:extLst>
                <a:ext uri="{FF2B5EF4-FFF2-40B4-BE49-F238E27FC236}">
                  <a16:creationId xmlns:a16="http://schemas.microsoft.com/office/drawing/2014/main" id="{49280E5E-1B8D-4C78-971F-EFDDA45F69B1}"/>
                </a:ext>
              </a:extLst>
            </p:cNvPr>
            <p:cNvSpPr/>
            <p:nvPr/>
          </p:nvSpPr>
          <p:spPr>
            <a:xfrm>
              <a:off x="1440416" y="3531630"/>
              <a:ext cx="151652" cy="176299"/>
            </a:xfrm>
            <a:custGeom>
              <a:avLst/>
              <a:gdLst/>
              <a:ahLst/>
              <a:cxnLst/>
              <a:rect l="l" t="t" r="r" b="b"/>
              <a:pathLst>
                <a:path w="4787" h="5565" extrusionOk="0">
                  <a:moveTo>
                    <a:pt x="1851" y="0"/>
                  </a:moveTo>
                  <a:cubicBezTo>
                    <a:pt x="1838" y="0"/>
                    <a:pt x="1824" y="2"/>
                    <a:pt x="1810" y="4"/>
                  </a:cubicBezTo>
                  <a:cubicBezTo>
                    <a:pt x="1751" y="28"/>
                    <a:pt x="1715" y="52"/>
                    <a:pt x="1691" y="112"/>
                  </a:cubicBezTo>
                  <a:lnTo>
                    <a:pt x="1275" y="1255"/>
                  </a:lnTo>
                  <a:cubicBezTo>
                    <a:pt x="429" y="1767"/>
                    <a:pt x="1" y="2731"/>
                    <a:pt x="191" y="3695"/>
                  </a:cubicBezTo>
                  <a:cubicBezTo>
                    <a:pt x="310" y="4314"/>
                    <a:pt x="667" y="4826"/>
                    <a:pt x="1179" y="5172"/>
                  </a:cubicBezTo>
                  <a:cubicBezTo>
                    <a:pt x="1560" y="5422"/>
                    <a:pt x="2013" y="5565"/>
                    <a:pt x="2453" y="5565"/>
                  </a:cubicBezTo>
                  <a:cubicBezTo>
                    <a:pt x="2608" y="5565"/>
                    <a:pt x="2751" y="5541"/>
                    <a:pt x="2918" y="5517"/>
                  </a:cubicBezTo>
                  <a:cubicBezTo>
                    <a:pt x="3799" y="5338"/>
                    <a:pt x="4489" y="4672"/>
                    <a:pt x="4715" y="3803"/>
                  </a:cubicBezTo>
                  <a:cubicBezTo>
                    <a:pt x="4727" y="3719"/>
                    <a:pt x="4692" y="3624"/>
                    <a:pt x="4596" y="3612"/>
                  </a:cubicBezTo>
                  <a:cubicBezTo>
                    <a:pt x="4586" y="3611"/>
                    <a:pt x="4576" y="3610"/>
                    <a:pt x="4565" y="3610"/>
                  </a:cubicBezTo>
                  <a:cubicBezTo>
                    <a:pt x="4491" y="3610"/>
                    <a:pt x="4416" y="3648"/>
                    <a:pt x="4406" y="3731"/>
                  </a:cubicBezTo>
                  <a:cubicBezTo>
                    <a:pt x="4215" y="4469"/>
                    <a:pt x="3620" y="5053"/>
                    <a:pt x="2858" y="5207"/>
                  </a:cubicBezTo>
                  <a:cubicBezTo>
                    <a:pt x="2728" y="5231"/>
                    <a:pt x="2597" y="5243"/>
                    <a:pt x="2468" y="5243"/>
                  </a:cubicBezTo>
                  <a:cubicBezTo>
                    <a:pt x="2075" y="5243"/>
                    <a:pt x="1692" y="5134"/>
                    <a:pt x="1370" y="4910"/>
                  </a:cubicBezTo>
                  <a:cubicBezTo>
                    <a:pt x="917" y="4612"/>
                    <a:pt x="620" y="4160"/>
                    <a:pt x="524" y="3636"/>
                  </a:cubicBezTo>
                  <a:cubicBezTo>
                    <a:pt x="346" y="2790"/>
                    <a:pt x="739" y="1933"/>
                    <a:pt x="1501" y="1517"/>
                  </a:cubicBezTo>
                  <a:cubicBezTo>
                    <a:pt x="1537" y="1493"/>
                    <a:pt x="1560" y="1469"/>
                    <a:pt x="1572" y="1421"/>
                  </a:cubicBezTo>
                  <a:lnTo>
                    <a:pt x="1918" y="469"/>
                  </a:lnTo>
                  <a:lnTo>
                    <a:pt x="2608" y="1219"/>
                  </a:lnTo>
                  <a:cubicBezTo>
                    <a:pt x="2632" y="1243"/>
                    <a:pt x="2668" y="1255"/>
                    <a:pt x="2703" y="1255"/>
                  </a:cubicBezTo>
                  <a:cubicBezTo>
                    <a:pt x="3572" y="1362"/>
                    <a:pt x="4275" y="2005"/>
                    <a:pt x="4430" y="2850"/>
                  </a:cubicBezTo>
                  <a:cubicBezTo>
                    <a:pt x="4454" y="2945"/>
                    <a:pt x="4465" y="3041"/>
                    <a:pt x="4465" y="3136"/>
                  </a:cubicBezTo>
                  <a:cubicBezTo>
                    <a:pt x="4465" y="3209"/>
                    <a:pt x="4521" y="3283"/>
                    <a:pt x="4599" y="3283"/>
                  </a:cubicBezTo>
                  <a:cubicBezTo>
                    <a:pt x="4610" y="3283"/>
                    <a:pt x="4621" y="3281"/>
                    <a:pt x="4632" y="3279"/>
                  </a:cubicBezTo>
                  <a:cubicBezTo>
                    <a:pt x="4715" y="3279"/>
                    <a:pt x="4787" y="3207"/>
                    <a:pt x="4775" y="3124"/>
                  </a:cubicBezTo>
                  <a:cubicBezTo>
                    <a:pt x="4775" y="3017"/>
                    <a:pt x="4763" y="2898"/>
                    <a:pt x="4727" y="2790"/>
                  </a:cubicBezTo>
                  <a:cubicBezTo>
                    <a:pt x="4537" y="1826"/>
                    <a:pt x="3763" y="1100"/>
                    <a:pt x="2787" y="945"/>
                  </a:cubicBezTo>
                  <a:lnTo>
                    <a:pt x="1965" y="52"/>
                  </a:lnTo>
                  <a:cubicBezTo>
                    <a:pt x="1929" y="16"/>
                    <a:pt x="1892" y="0"/>
                    <a:pt x="1851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0">
              <a:scrgbClr r="0" g="0" b="0"/>
            </a:lnRef>
            <a:fillRef idx="1001">
              <a:schemeClr val="lt1"/>
            </a:fillRef>
            <a:effectRef idx="0">
              <a:scrgbClr r="0" g="0" b="0"/>
            </a:effectRef>
            <a:fontRef idx="major"/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6779;p49">
              <a:extLst>
                <a:ext uri="{FF2B5EF4-FFF2-40B4-BE49-F238E27FC236}">
                  <a16:creationId xmlns:a16="http://schemas.microsoft.com/office/drawing/2014/main" id="{27EB02A4-295A-4D43-AFE1-866005212269}"/>
                </a:ext>
              </a:extLst>
            </p:cNvPr>
            <p:cNvSpPr/>
            <p:nvPr/>
          </p:nvSpPr>
          <p:spPr>
            <a:xfrm>
              <a:off x="1486447" y="3589478"/>
              <a:ext cx="64152" cy="75842"/>
            </a:xfrm>
            <a:custGeom>
              <a:avLst/>
              <a:gdLst/>
              <a:ahLst/>
              <a:cxnLst/>
              <a:rect l="l" t="t" r="r" b="b"/>
              <a:pathLst>
                <a:path w="2025" h="2394" extrusionOk="0">
                  <a:moveTo>
                    <a:pt x="1691" y="1179"/>
                  </a:moveTo>
                  <a:lnTo>
                    <a:pt x="1691" y="2084"/>
                  </a:lnTo>
                  <a:lnTo>
                    <a:pt x="298" y="2084"/>
                  </a:lnTo>
                  <a:lnTo>
                    <a:pt x="298" y="1179"/>
                  </a:lnTo>
                  <a:close/>
                  <a:moveTo>
                    <a:pt x="1012" y="0"/>
                  </a:moveTo>
                  <a:cubicBezTo>
                    <a:pt x="715" y="0"/>
                    <a:pt x="476" y="238"/>
                    <a:pt x="476" y="536"/>
                  </a:cubicBezTo>
                  <a:lnTo>
                    <a:pt x="476" y="845"/>
                  </a:lnTo>
                  <a:lnTo>
                    <a:pt x="167" y="845"/>
                  </a:lnTo>
                  <a:cubicBezTo>
                    <a:pt x="84" y="845"/>
                    <a:pt x="0" y="917"/>
                    <a:pt x="0" y="1012"/>
                  </a:cubicBezTo>
                  <a:lnTo>
                    <a:pt x="0" y="2227"/>
                  </a:lnTo>
                  <a:cubicBezTo>
                    <a:pt x="0" y="2322"/>
                    <a:pt x="84" y="2393"/>
                    <a:pt x="167" y="2393"/>
                  </a:cubicBezTo>
                  <a:lnTo>
                    <a:pt x="1869" y="2393"/>
                  </a:lnTo>
                  <a:cubicBezTo>
                    <a:pt x="1953" y="2393"/>
                    <a:pt x="2024" y="2322"/>
                    <a:pt x="2024" y="2227"/>
                  </a:cubicBezTo>
                  <a:lnTo>
                    <a:pt x="2024" y="1012"/>
                  </a:lnTo>
                  <a:cubicBezTo>
                    <a:pt x="2012" y="917"/>
                    <a:pt x="1941" y="845"/>
                    <a:pt x="1846" y="845"/>
                  </a:cubicBezTo>
                  <a:lnTo>
                    <a:pt x="774" y="845"/>
                  </a:lnTo>
                  <a:lnTo>
                    <a:pt x="774" y="536"/>
                  </a:lnTo>
                  <a:cubicBezTo>
                    <a:pt x="774" y="417"/>
                    <a:pt x="881" y="310"/>
                    <a:pt x="1000" y="310"/>
                  </a:cubicBezTo>
                  <a:cubicBezTo>
                    <a:pt x="1119" y="310"/>
                    <a:pt x="1227" y="417"/>
                    <a:pt x="1227" y="536"/>
                  </a:cubicBezTo>
                  <a:cubicBezTo>
                    <a:pt x="1227" y="619"/>
                    <a:pt x="1298" y="703"/>
                    <a:pt x="1393" y="703"/>
                  </a:cubicBezTo>
                  <a:cubicBezTo>
                    <a:pt x="1477" y="703"/>
                    <a:pt x="1548" y="619"/>
                    <a:pt x="1548" y="536"/>
                  </a:cubicBezTo>
                  <a:cubicBezTo>
                    <a:pt x="1548" y="238"/>
                    <a:pt x="1310" y="0"/>
                    <a:pt x="1012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0">
              <a:scrgbClr r="0" g="0" b="0"/>
            </a:lnRef>
            <a:fillRef idx="1001">
              <a:schemeClr val="lt1"/>
            </a:fillRef>
            <a:effectRef idx="0">
              <a:scrgbClr r="0" g="0" b="0"/>
            </a:effectRef>
            <a:fontRef idx="major"/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6780;p49">
              <a:extLst>
                <a:ext uri="{FF2B5EF4-FFF2-40B4-BE49-F238E27FC236}">
                  <a16:creationId xmlns:a16="http://schemas.microsoft.com/office/drawing/2014/main" id="{63079344-5E8A-4A78-AFFF-1A75029FAEAA}"/>
                </a:ext>
              </a:extLst>
            </p:cNvPr>
            <p:cNvSpPr/>
            <p:nvPr/>
          </p:nvSpPr>
          <p:spPr>
            <a:xfrm>
              <a:off x="1310655" y="3360527"/>
              <a:ext cx="306314" cy="334572"/>
            </a:xfrm>
            <a:custGeom>
              <a:avLst/>
              <a:gdLst/>
              <a:ahLst/>
              <a:cxnLst/>
              <a:rect l="l" t="t" r="r" b="b"/>
              <a:pathLst>
                <a:path w="9669" h="10561" extrusionOk="0">
                  <a:moveTo>
                    <a:pt x="2430" y="7941"/>
                  </a:moveTo>
                  <a:lnTo>
                    <a:pt x="3120" y="8644"/>
                  </a:lnTo>
                  <a:lnTo>
                    <a:pt x="2989" y="8775"/>
                  </a:lnTo>
                  <a:lnTo>
                    <a:pt x="2656" y="8430"/>
                  </a:lnTo>
                  <a:cubicBezTo>
                    <a:pt x="2626" y="8400"/>
                    <a:pt x="2585" y="8385"/>
                    <a:pt x="2543" y="8385"/>
                  </a:cubicBezTo>
                  <a:cubicBezTo>
                    <a:pt x="2501" y="8385"/>
                    <a:pt x="2459" y="8400"/>
                    <a:pt x="2430" y="8430"/>
                  </a:cubicBezTo>
                  <a:lnTo>
                    <a:pt x="2073" y="8787"/>
                  </a:lnTo>
                  <a:cubicBezTo>
                    <a:pt x="2037" y="8823"/>
                    <a:pt x="2025" y="8858"/>
                    <a:pt x="2025" y="8906"/>
                  </a:cubicBezTo>
                  <a:cubicBezTo>
                    <a:pt x="2025" y="8953"/>
                    <a:pt x="2037" y="9001"/>
                    <a:pt x="2073" y="9025"/>
                  </a:cubicBezTo>
                  <a:lnTo>
                    <a:pt x="2418" y="9370"/>
                  </a:lnTo>
                  <a:lnTo>
                    <a:pt x="2275" y="9501"/>
                  </a:lnTo>
                  <a:lnTo>
                    <a:pt x="1942" y="9156"/>
                  </a:lnTo>
                  <a:cubicBezTo>
                    <a:pt x="1912" y="9126"/>
                    <a:pt x="1870" y="9111"/>
                    <a:pt x="1828" y="9111"/>
                  </a:cubicBezTo>
                  <a:cubicBezTo>
                    <a:pt x="1787" y="9111"/>
                    <a:pt x="1745" y="9126"/>
                    <a:pt x="1715" y="9156"/>
                  </a:cubicBezTo>
                  <a:lnTo>
                    <a:pt x="1358" y="9513"/>
                  </a:lnTo>
                  <a:cubicBezTo>
                    <a:pt x="1322" y="9549"/>
                    <a:pt x="1311" y="9585"/>
                    <a:pt x="1311" y="9632"/>
                  </a:cubicBezTo>
                  <a:cubicBezTo>
                    <a:pt x="1311" y="9680"/>
                    <a:pt x="1322" y="9727"/>
                    <a:pt x="1358" y="9751"/>
                  </a:cubicBezTo>
                  <a:lnTo>
                    <a:pt x="1703" y="10096"/>
                  </a:lnTo>
                  <a:lnTo>
                    <a:pt x="1584" y="10192"/>
                  </a:lnTo>
                  <a:lnTo>
                    <a:pt x="882" y="9489"/>
                  </a:lnTo>
                  <a:lnTo>
                    <a:pt x="2430" y="7941"/>
                  </a:lnTo>
                  <a:close/>
                  <a:moveTo>
                    <a:pt x="6496" y="1"/>
                  </a:moveTo>
                  <a:cubicBezTo>
                    <a:pt x="5951" y="1"/>
                    <a:pt x="5469" y="199"/>
                    <a:pt x="5121" y="548"/>
                  </a:cubicBezTo>
                  <a:cubicBezTo>
                    <a:pt x="4704" y="964"/>
                    <a:pt x="4513" y="1572"/>
                    <a:pt x="4597" y="2238"/>
                  </a:cubicBezTo>
                  <a:cubicBezTo>
                    <a:pt x="4656" y="2727"/>
                    <a:pt x="4871" y="3227"/>
                    <a:pt x="5180" y="3655"/>
                  </a:cubicBezTo>
                  <a:lnTo>
                    <a:pt x="3501" y="5334"/>
                  </a:lnTo>
                  <a:cubicBezTo>
                    <a:pt x="3442" y="5394"/>
                    <a:pt x="3442" y="5501"/>
                    <a:pt x="3501" y="5560"/>
                  </a:cubicBezTo>
                  <a:cubicBezTo>
                    <a:pt x="3525" y="5584"/>
                    <a:pt x="3573" y="5608"/>
                    <a:pt x="3620" y="5608"/>
                  </a:cubicBezTo>
                  <a:cubicBezTo>
                    <a:pt x="3668" y="5608"/>
                    <a:pt x="3704" y="5584"/>
                    <a:pt x="3739" y="5560"/>
                  </a:cubicBezTo>
                  <a:lnTo>
                    <a:pt x="5406" y="3893"/>
                  </a:lnTo>
                  <a:cubicBezTo>
                    <a:pt x="5454" y="3953"/>
                    <a:pt x="5502" y="4000"/>
                    <a:pt x="5549" y="4060"/>
                  </a:cubicBezTo>
                  <a:cubicBezTo>
                    <a:pt x="5609" y="4120"/>
                    <a:pt x="5656" y="4155"/>
                    <a:pt x="5716" y="4203"/>
                  </a:cubicBezTo>
                  <a:lnTo>
                    <a:pt x="2334" y="7584"/>
                  </a:lnTo>
                  <a:lnTo>
                    <a:pt x="691" y="9239"/>
                  </a:lnTo>
                  <a:lnTo>
                    <a:pt x="370" y="8918"/>
                  </a:lnTo>
                  <a:lnTo>
                    <a:pt x="3299" y="5989"/>
                  </a:lnTo>
                  <a:cubicBezTo>
                    <a:pt x="3358" y="5929"/>
                    <a:pt x="3358" y="5822"/>
                    <a:pt x="3299" y="5763"/>
                  </a:cubicBezTo>
                  <a:cubicBezTo>
                    <a:pt x="3275" y="5733"/>
                    <a:pt x="3236" y="5718"/>
                    <a:pt x="3196" y="5718"/>
                  </a:cubicBezTo>
                  <a:cubicBezTo>
                    <a:pt x="3156" y="5718"/>
                    <a:pt x="3114" y="5733"/>
                    <a:pt x="3085" y="5763"/>
                  </a:cubicBezTo>
                  <a:lnTo>
                    <a:pt x="48" y="8799"/>
                  </a:lnTo>
                  <a:cubicBezTo>
                    <a:pt x="13" y="8834"/>
                    <a:pt x="1" y="8882"/>
                    <a:pt x="1" y="8918"/>
                  </a:cubicBezTo>
                  <a:cubicBezTo>
                    <a:pt x="1" y="8965"/>
                    <a:pt x="13" y="9013"/>
                    <a:pt x="48" y="9037"/>
                  </a:cubicBezTo>
                  <a:lnTo>
                    <a:pt x="596" y="9585"/>
                  </a:lnTo>
                  <a:lnTo>
                    <a:pt x="1513" y="10513"/>
                  </a:lnTo>
                  <a:cubicBezTo>
                    <a:pt x="1549" y="10549"/>
                    <a:pt x="1596" y="10561"/>
                    <a:pt x="1632" y="10561"/>
                  </a:cubicBezTo>
                  <a:cubicBezTo>
                    <a:pt x="1680" y="10561"/>
                    <a:pt x="1727" y="10537"/>
                    <a:pt x="1763" y="10513"/>
                  </a:cubicBezTo>
                  <a:lnTo>
                    <a:pt x="2108" y="10156"/>
                  </a:lnTo>
                  <a:cubicBezTo>
                    <a:pt x="2144" y="10120"/>
                    <a:pt x="2156" y="10085"/>
                    <a:pt x="2156" y="10037"/>
                  </a:cubicBezTo>
                  <a:cubicBezTo>
                    <a:pt x="2156" y="9989"/>
                    <a:pt x="2144" y="9954"/>
                    <a:pt x="2108" y="9918"/>
                  </a:cubicBezTo>
                  <a:lnTo>
                    <a:pt x="1775" y="9573"/>
                  </a:lnTo>
                  <a:lnTo>
                    <a:pt x="1906" y="9442"/>
                  </a:lnTo>
                  <a:lnTo>
                    <a:pt x="2251" y="9787"/>
                  </a:lnTo>
                  <a:cubicBezTo>
                    <a:pt x="2281" y="9817"/>
                    <a:pt x="2320" y="9832"/>
                    <a:pt x="2358" y="9832"/>
                  </a:cubicBezTo>
                  <a:cubicBezTo>
                    <a:pt x="2397" y="9832"/>
                    <a:pt x="2436" y="9817"/>
                    <a:pt x="2465" y="9787"/>
                  </a:cubicBezTo>
                  <a:lnTo>
                    <a:pt x="2823" y="9430"/>
                  </a:lnTo>
                  <a:cubicBezTo>
                    <a:pt x="2858" y="9394"/>
                    <a:pt x="2870" y="9358"/>
                    <a:pt x="2870" y="9311"/>
                  </a:cubicBezTo>
                  <a:cubicBezTo>
                    <a:pt x="2870" y="9263"/>
                    <a:pt x="2858" y="9215"/>
                    <a:pt x="2823" y="9192"/>
                  </a:cubicBezTo>
                  <a:lnTo>
                    <a:pt x="2489" y="8846"/>
                  </a:lnTo>
                  <a:lnTo>
                    <a:pt x="2620" y="8715"/>
                  </a:lnTo>
                  <a:lnTo>
                    <a:pt x="2966" y="9061"/>
                  </a:lnTo>
                  <a:cubicBezTo>
                    <a:pt x="2995" y="9090"/>
                    <a:pt x="3034" y="9105"/>
                    <a:pt x="3073" y="9105"/>
                  </a:cubicBezTo>
                  <a:cubicBezTo>
                    <a:pt x="3111" y="9105"/>
                    <a:pt x="3150" y="9090"/>
                    <a:pt x="3180" y="9061"/>
                  </a:cubicBezTo>
                  <a:lnTo>
                    <a:pt x="3537" y="8703"/>
                  </a:lnTo>
                  <a:cubicBezTo>
                    <a:pt x="3597" y="8644"/>
                    <a:pt x="3597" y="8537"/>
                    <a:pt x="3537" y="8477"/>
                  </a:cubicBezTo>
                  <a:lnTo>
                    <a:pt x="2727" y="7656"/>
                  </a:lnTo>
                  <a:lnTo>
                    <a:pt x="6014" y="4370"/>
                  </a:lnTo>
                  <a:cubicBezTo>
                    <a:pt x="6549" y="4751"/>
                    <a:pt x="7168" y="4977"/>
                    <a:pt x="7752" y="4977"/>
                  </a:cubicBezTo>
                  <a:cubicBezTo>
                    <a:pt x="8026" y="4977"/>
                    <a:pt x="8276" y="4929"/>
                    <a:pt x="8514" y="4846"/>
                  </a:cubicBezTo>
                  <a:cubicBezTo>
                    <a:pt x="8597" y="4810"/>
                    <a:pt x="8633" y="4727"/>
                    <a:pt x="8597" y="4632"/>
                  </a:cubicBezTo>
                  <a:cubicBezTo>
                    <a:pt x="8580" y="4570"/>
                    <a:pt x="8523" y="4534"/>
                    <a:pt x="8461" y="4534"/>
                  </a:cubicBezTo>
                  <a:cubicBezTo>
                    <a:pt x="8439" y="4534"/>
                    <a:pt x="8417" y="4539"/>
                    <a:pt x="8395" y="4548"/>
                  </a:cubicBezTo>
                  <a:cubicBezTo>
                    <a:pt x="8192" y="4625"/>
                    <a:pt x="7973" y="4662"/>
                    <a:pt x="7746" y="4662"/>
                  </a:cubicBezTo>
                  <a:cubicBezTo>
                    <a:pt x="7093" y="4662"/>
                    <a:pt x="6380" y="4355"/>
                    <a:pt x="5823" y="3798"/>
                  </a:cubicBezTo>
                  <a:cubicBezTo>
                    <a:pt x="4847" y="2834"/>
                    <a:pt x="4668" y="1453"/>
                    <a:pt x="5406" y="726"/>
                  </a:cubicBezTo>
                  <a:cubicBezTo>
                    <a:pt x="5707" y="421"/>
                    <a:pt x="6119" y="272"/>
                    <a:pt x="6568" y="272"/>
                  </a:cubicBezTo>
                  <a:cubicBezTo>
                    <a:pt x="7204" y="272"/>
                    <a:pt x="7913" y="571"/>
                    <a:pt x="8478" y="1143"/>
                  </a:cubicBezTo>
                  <a:cubicBezTo>
                    <a:pt x="9454" y="2107"/>
                    <a:pt x="9633" y="3489"/>
                    <a:pt x="8895" y="4215"/>
                  </a:cubicBezTo>
                  <a:lnTo>
                    <a:pt x="8883" y="4239"/>
                  </a:lnTo>
                  <a:cubicBezTo>
                    <a:pt x="8823" y="4298"/>
                    <a:pt x="8823" y="4393"/>
                    <a:pt x="8883" y="4453"/>
                  </a:cubicBezTo>
                  <a:cubicBezTo>
                    <a:pt x="8913" y="4483"/>
                    <a:pt x="8954" y="4498"/>
                    <a:pt x="8996" y="4498"/>
                  </a:cubicBezTo>
                  <a:cubicBezTo>
                    <a:pt x="9038" y="4498"/>
                    <a:pt x="9079" y="4483"/>
                    <a:pt x="9109" y="4453"/>
                  </a:cubicBezTo>
                  <a:lnTo>
                    <a:pt x="9121" y="4441"/>
                  </a:lnTo>
                  <a:cubicBezTo>
                    <a:pt x="9502" y="4072"/>
                    <a:pt x="9669" y="3465"/>
                    <a:pt x="9585" y="2786"/>
                  </a:cubicBezTo>
                  <a:cubicBezTo>
                    <a:pt x="9502" y="2131"/>
                    <a:pt x="9169" y="1476"/>
                    <a:pt x="8645" y="964"/>
                  </a:cubicBezTo>
                  <a:cubicBezTo>
                    <a:pt x="8133" y="441"/>
                    <a:pt x="7478" y="95"/>
                    <a:pt x="6823" y="24"/>
                  </a:cubicBezTo>
                  <a:cubicBezTo>
                    <a:pt x="6712" y="8"/>
                    <a:pt x="6603" y="1"/>
                    <a:pt x="6496" y="1"/>
                  </a:cubicBezTo>
                  <a:close/>
                </a:path>
              </a:pathLst>
            </a:custGeom>
            <a:ln>
              <a:noFill/>
            </a:ln>
          </p:spPr>
          <p:style>
            <a:lnRef idx="0">
              <a:scrgbClr r="0" g="0" b="0"/>
            </a:lnRef>
            <a:fillRef idx="1001">
              <a:schemeClr val="lt1"/>
            </a:fillRef>
            <a:effectRef idx="0">
              <a:scrgbClr r="0" g="0" b="0"/>
            </a:effectRef>
            <a:fontRef idx="major"/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6781;p49">
              <a:extLst>
                <a:ext uri="{FF2B5EF4-FFF2-40B4-BE49-F238E27FC236}">
                  <a16:creationId xmlns:a16="http://schemas.microsoft.com/office/drawing/2014/main" id="{2A0844E5-5FC1-4973-84B9-3EC305D791DA}"/>
                </a:ext>
              </a:extLst>
            </p:cNvPr>
            <p:cNvSpPr/>
            <p:nvPr/>
          </p:nvSpPr>
          <p:spPr>
            <a:xfrm>
              <a:off x="1474377" y="3380453"/>
              <a:ext cx="122221" cy="118895"/>
            </a:xfrm>
            <a:custGeom>
              <a:avLst/>
              <a:gdLst/>
              <a:ahLst/>
              <a:cxnLst/>
              <a:rect l="l" t="t" r="r" b="b"/>
              <a:pathLst>
                <a:path w="3858" h="3753" extrusionOk="0">
                  <a:moveTo>
                    <a:pt x="1488" y="312"/>
                  </a:moveTo>
                  <a:cubicBezTo>
                    <a:pt x="1953" y="312"/>
                    <a:pt x="2453" y="526"/>
                    <a:pt x="2858" y="943"/>
                  </a:cubicBezTo>
                  <a:cubicBezTo>
                    <a:pt x="3536" y="1621"/>
                    <a:pt x="3691" y="2609"/>
                    <a:pt x="3167" y="3133"/>
                  </a:cubicBezTo>
                  <a:cubicBezTo>
                    <a:pt x="2965" y="3336"/>
                    <a:pt x="2667" y="3443"/>
                    <a:pt x="2346" y="3443"/>
                  </a:cubicBezTo>
                  <a:cubicBezTo>
                    <a:pt x="1881" y="3443"/>
                    <a:pt x="1381" y="3229"/>
                    <a:pt x="976" y="2812"/>
                  </a:cubicBezTo>
                  <a:cubicBezTo>
                    <a:pt x="631" y="2479"/>
                    <a:pt x="429" y="2050"/>
                    <a:pt x="369" y="1645"/>
                  </a:cubicBezTo>
                  <a:cubicBezTo>
                    <a:pt x="322" y="1240"/>
                    <a:pt x="429" y="883"/>
                    <a:pt x="667" y="633"/>
                  </a:cubicBezTo>
                  <a:cubicBezTo>
                    <a:pt x="869" y="419"/>
                    <a:pt x="1167" y="312"/>
                    <a:pt x="1488" y="312"/>
                  </a:cubicBezTo>
                  <a:close/>
                  <a:moveTo>
                    <a:pt x="1518" y="1"/>
                  </a:moveTo>
                  <a:cubicBezTo>
                    <a:pt x="1106" y="1"/>
                    <a:pt x="738" y="143"/>
                    <a:pt x="465" y="407"/>
                  </a:cubicBezTo>
                  <a:cubicBezTo>
                    <a:pt x="143" y="716"/>
                    <a:pt x="0" y="1181"/>
                    <a:pt x="72" y="1681"/>
                  </a:cubicBezTo>
                  <a:cubicBezTo>
                    <a:pt x="131" y="2181"/>
                    <a:pt x="381" y="2657"/>
                    <a:pt x="774" y="3038"/>
                  </a:cubicBezTo>
                  <a:cubicBezTo>
                    <a:pt x="1227" y="3502"/>
                    <a:pt x="1822" y="3752"/>
                    <a:pt x="2358" y="3752"/>
                  </a:cubicBezTo>
                  <a:cubicBezTo>
                    <a:pt x="2762" y="3752"/>
                    <a:pt x="3132" y="3622"/>
                    <a:pt x="3405" y="3348"/>
                  </a:cubicBezTo>
                  <a:cubicBezTo>
                    <a:pt x="3703" y="3038"/>
                    <a:pt x="3858" y="2574"/>
                    <a:pt x="3798" y="2074"/>
                  </a:cubicBezTo>
                  <a:cubicBezTo>
                    <a:pt x="3739" y="1586"/>
                    <a:pt x="3477" y="1109"/>
                    <a:pt x="3096" y="716"/>
                  </a:cubicBezTo>
                  <a:cubicBezTo>
                    <a:pt x="2703" y="335"/>
                    <a:pt x="2215" y="73"/>
                    <a:pt x="1738" y="14"/>
                  </a:cubicBezTo>
                  <a:cubicBezTo>
                    <a:pt x="1664" y="5"/>
                    <a:pt x="1590" y="1"/>
                    <a:pt x="1518" y="1"/>
                  </a:cubicBezTo>
                  <a:close/>
                </a:path>
              </a:pathLst>
            </a:custGeom>
            <a:ln>
              <a:noFill/>
            </a:ln>
          </p:spPr>
          <p:style>
            <a:lnRef idx="0">
              <a:scrgbClr r="0" g="0" b="0"/>
            </a:lnRef>
            <a:fillRef idx="1001">
              <a:schemeClr val="lt1"/>
            </a:fillRef>
            <a:effectRef idx="0">
              <a:scrgbClr r="0" g="0" b="0"/>
            </a:effectRef>
            <a:fontRef idx="major"/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6782;p49">
              <a:extLst>
                <a:ext uri="{FF2B5EF4-FFF2-40B4-BE49-F238E27FC236}">
                  <a16:creationId xmlns:a16="http://schemas.microsoft.com/office/drawing/2014/main" id="{86A6E59E-6AB0-43CB-8FB4-C50CA826BBEC}"/>
                </a:ext>
              </a:extLst>
            </p:cNvPr>
            <p:cNvSpPr/>
            <p:nvPr/>
          </p:nvSpPr>
          <p:spPr>
            <a:xfrm>
              <a:off x="1510207" y="3632848"/>
              <a:ext cx="15492" cy="17741"/>
            </a:xfrm>
            <a:custGeom>
              <a:avLst/>
              <a:gdLst/>
              <a:ahLst/>
              <a:cxnLst/>
              <a:rect l="l" t="t" r="r" b="b"/>
              <a:pathLst>
                <a:path w="489" h="560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27"/>
                    <a:pt x="24" y="262"/>
                    <a:pt x="72" y="298"/>
                  </a:cubicBezTo>
                  <a:lnTo>
                    <a:pt x="72" y="405"/>
                  </a:lnTo>
                  <a:cubicBezTo>
                    <a:pt x="72" y="488"/>
                    <a:pt x="143" y="560"/>
                    <a:pt x="238" y="560"/>
                  </a:cubicBezTo>
                  <a:cubicBezTo>
                    <a:pt x="322" y="560"/>
                    <a:pt x="393" y="488"/>
                    <a:pt x="393" y="405"/>
                  </a:cubicBezTo>
                  <a:lnTo>
                    <a:pt x="393" y="298"/>
                  </a:lnTo>
                  <a:cubicBezTo>
                    <a:pt x="441" y="262"/>
                    <a:pt x="477" y="227"/>
                    <a:pt x="477" y="167"/>
                  </a:cubicBezTo>
                  <a:cubicBezTo>
                    <a:pt x="488" y="72"/>
                    <a:pt x="417" y="0"/>
                    <a:pt x="322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0">
              <a:scrgbClr r="0" g="0" b="0"/>
            </a:lnRef>
            <a:fillRef idx="1001">
              <a:schemeClr val="lt1"/>
            </a:fillRef>
            <a:effectRef idx="0">
              <a:scrgbClr r="0" g="0" b="0"/>
            </a:effectRef>
            <a:fontRef idx="major"/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2242B0FF-EBB8-4CAA-80E3-EE1124977D7C}"/>
              </a:ext>
            </a:extLst>
          </p:cNvPr>
          <p:cNvSpPr txBox="1"/>
          <p:nvPr/>
        </p:nvSpPr>
        <p:spPr>
          <a:xfrm>
            <a:off x="355533" y="576506"/>
            <a:ext cx="25766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>
                <a:solidFill>
                  <a:schemeClr val="bg1"/>
                </a:solidFill>
                <a:latin typeface="Abel" panose="020B0604020202020204" charset="0"/>
              </a:rPr>
              <a:t>Summary</a:t>
            </a:r>
          </a:p>
        </p:txBody>
      </p:sp>
      <p:sp>
        <p:nvSpPr>
          <p:cNvPr id="175" name="Google Shape;1884;p43">
            <a:extLst>
              <a:ext uri="{FF2B5EF4-FFF2-40B4-BE49-F238E27FC236}">
                <a16:creationId xmlns:a16="http://schemas.microsoft.com/office/drawing/2014/main" id="{2691F112-FD3F-44E8-B0EE-89C85DF8C8BF}"/>
              </a:ext>
            </a:extLst>
          </p:cNvPr>
          <p:cNvSpPr/>
          <p:nvPr/>
        </p:nvSpPr>
        <p:spPr>
          <a:xfrm>
            <a:off x="6097804" y="2338433"/>
            <a:ext cx="910476" cy="377090"/>
          </a:xfrm>
          <a:prstGeom prst="roundRect">
            <a:avLst>
              <a:gd name="adj" fmla="val 16667"/>
            </a:avLst>
          </a:prstGeom>
          <a:solidFill>
            <a:schemeClr val="bg1">
              <a:lumMod val="65000"/>
            </a:schemeClr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  <a:effectLst>
            <a:glow rad="101600">
              <a:schemeClr val="accent5">
                <a:satMod val="175000"/>
                <a:alpha val="40000"/>
              </a:schemeClr>
            </a:glo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77 Samples</a:t>
            </a:r>
          </a:p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12000 Genes</a:t>
            </a:r>
          </a:p>
        </p:txBody>
      </p:sp>
      <p:sp>
        <p:nvSpPr>
          <p:cNvPr id="176" name="Google Shape;1884;p43">
            <a:extLst>
              <a:ext uri="{FF2B5EF4-FFF2-40B4-BE49-F238E27FC236}">
                <a16:creationId xmlns:a16="http://schemas.microsoft.com/office/drawing/2014/main" id="{CCD76C7F-FF59-463E-B70A-DA566EA31DEE}"/>
              </a:ext>
            </a:extLst>
          </p:cNvPr>
          <p:cNvSpPr/>
          <p:nvPr/>
        </p:nvSpPr>
        <p:spPr>
          <a:xfrm>
            <a:off x="6097804" y="1814179"/>
            <a:ext cx="867307" cy="342852"/>
          </a:xfrm>
          <a:prstGeom prst="roundRect">
            <a:avLst>
              <a:gd name="adj" fmla="val 16667"/>
            </a:avLst>
          </a:prstGeom>
          <a:solidFill>
            <a:schemeClr val="bg1">
              <a:lumMod val="65000"/>
            </a:schemeClr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  <a:effectLst>
            <a:glow rad="101600">
              <a:schemeClr val="accent5">
                <a:satMod val="175000"/>
                <a:alpha val="40000"/>
              </a:schemeClr>
            </a:glo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 Different </a:t>
            </a:r>
            <a:r>
              <a:rPr lang="en-US" sz="1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Tumours</a:t>
            </a:r>
            <a:endParaRPr sz="1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7" name="Google Shape;1884;p43">
            <a:extLst>
              <a:ext uri="{FF2B5EF4-FFF2-40B4-BE49-F238E27FC236}">
                <a16:creationId xmlns:a16="http://schemas.microsoft.com/office/drawing/2014/main" id="{FCB6D639-1C4A-478C-BA49-F2286B0B9D8D}"/>
              </a:ext>
            </a:extLst>
          </p:cNvPr>
          <p:cNvSpPr/>
          <p:nvPr/>
        </p:nvSpPr>
        <p:spPr>
          <a:xfrm>
            <a:off x="5948196" y="3603835"/>
            <a:ext cx="1249251" cy="614957"/>
          </a:xfrm>
          <a:prstGeom prst="roundRect">
            <a:avLst>
              <a:gd name="adj" fmla="val 16667"/>
            </a:avLst>
          </a:prstGeom>
          <a:solidFill>
            <a:schemeClr val="bg1">
              <a:lumMod val="65000"/>
            </a:schemeClr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  <a:effectLst>
            <a:glow rad="101600">
              <a:schemeClr val="accent5">
                <a:satMod val="175000"/>
                <a:alpha val="40000"/>
              </a:schemeClr>
            </a:glo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t"/>
            <a:r>
              <a:rPr lang="en-US" sz="1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el" panose="020B0604020202020204" charset="0"/>
              </a:rPr>
              <a:t>Algorithm</a:t>
            </a:r>
            <a:r>
              <a:rPr lang="en-US" sz="1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el" panose="020B0604020202020204" charset="0"/>
              </a:rPr>
              <a:t> </a:t>
            </a:r>
            <a:r>
              <a:rPr lang="en-US" sz="1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el" panose="020B0604020202020204" charset="0"/>
              </a:rPr>
              <a:t>Kneighborsclassifier</a:t>
            </a:r>
            <a:endParaRPr lang="en-US" sz="1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bel" panose="020B0604020202020204" charset="0"/>
            </a:endParaRPr>
          </a:p>
          <a:p>
            <a:pPr fontAlgn="t"/>
            <a:r>
              <a:rPr lang="en-US" sz="1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el" panose="020B0604020202020204" charset="0"/>
              </a:rPr>
              <a:t>Accuracy</a:t>
            </a:r>
          </a:p>
          <a:p>
            <a:pPr fontAlgn="t"/>
            <a:r>
              <a:rPr lang="en-US" sz="1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el" panose="020B0604020202020204" charset="0"/>
              </a:rPr>
              <a:t> </a:t>
            </a:r>
            <a:r>
              <a:rPr lang="en-US" sz="1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81.25%</a:t>
            </a:r>
          </a:p>
        </p:txBody>
      </p:sp>
      <p:sp>
        <p:nvSpPr>
          <p:cNvPr id="178" name="Google Shape;1884;p43">
            <a:extLst>
              <a:ext uri="{FF2B5EF4-FFF2-40B4-BE49-F238E27FC236}">
                <a16:creationId xmlns:a16="http://schemas.microsoft.com/office/drawing/2014/main" id="{F1CAE500-AB8D-4C57-B2A5-139B7EFF5801}"/>
              </a:ext>
            </a:extLst>
          </p:cNvPr>
          <p:cNvSpPr/>
          <p:nvPr/>
        </p:nvSpPr>
        <p:spPr>
          <a:xfrm>
            <a:off x="7593224" y="1312576"/>
            <a:ext cx="1059775" cy="342850"/>
          </a:xfrm>
          <a:prstGeom prst="roundRect">
            <a:avLst>
              <a:gd name="adj" fmla="val 16667"/>
            </a:avLst>
          </a:prstGeom>
          <a:solidFill>
            <a:schemeClr val="bg1">
              <a:lumMod val="65000"/>
            </a:schemeClr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  <a:effectLst>
            <a:glow rad="101600">
              <a:schemeClr val="accent5">
                <a:satMod val="175000"/>
                <a:alpha val="40000"/>
              </a:schemeClr>
            </a:glo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en-US" sz="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220K images</a:t>
            </a:r>
            <a:endParaRPr sz="9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9" name="Google Shape;1884;p43">
            <a:extLst>
              <a:ext uri="{FF2B5EF4-FFF2-40B4-BE49-F238E27FC236}">
                <a16:creationId xmlns:a16="http://schemas.microsoft.com/office/drawing/2014/main" id="{2E643F83-1895-4585-994B-29A666CCAE7F}"/>
              </a:ext>
            </a:extLst>
          </p:cNvPr>
          <p:cNvSpPr/>
          <p:nvPr/>
        </p:nvSpPr>
        <p:spPr>
          <a:xfrm>
            <a:off x="7625645" y="1824080"/>
            <a:ext cx="1027354" cy="342851"/>
          </a:xfrm>
          <a:prstGeom prst="roundRect">
            <a:avLst>
              <a:gd name="adj" fmla="val 16667"/>
            </a:avLst>
          </a:prstGeom>
          <a:solidFill>
            <a:schemeClr val="bg1">
              <a:lumMod val="65000"/>
            </a:schemeClr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  <a:effectLst>
            <a:glow rad="101600">
              <a:schemeClr val="accent5">
                <a:satMod val="175000"/>
                <a:alpha val="40000"/>
              </a:schemeClr>
            </a:glo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en-US" sz="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Deep Learning</a:t>
            </a:r>
            <a:endParaRPr sz="9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0" name="Google Shape;1884;p43">
            <a:extLst>
              <a:ext uri="{FF2B5EF4-FFF2-40B4-BE49-F238E27FC236}">
                <a16:creationId xmlns:a16="http://schemas.microsoft.com/office/drawing/2014/main" id="{C5141CD4-C090-4081-BCB8-133141386A05}"/>
              </a:ext>
            </a:extLst>
          </p:cNvPr>
          <p:cNvSpPr/>
          <p:nvPr/>
        </p:nvSpPr>
        <p:spPr>
          <a:xfrm>
            <a:off x="7613272" y="2316104"/>
            <a:ext cx="1047402" cy="332610"/>
          </a:xfrm>
          <a:prstGeom prst="roundRect">
            <a:avLst>
              <a:gd name="adj" fmla="val 16667"/>
            </a:avLst>
          </a:prstGeom>
          <a:solidFill>
            <a:schemeClr val="bg1">
              <a:lumMod val="65000"/>
            </a:schemeClr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  <a:effectLst>
            <a:glow rad="101600">
              <a:schemeClr val="accent5">
                <a:satMod val="175000"/>
                <a:alpha val="40000"/>
              </a:schemeClr>
            </a:glo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en-US" sz="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Transfer Learning</a:t>
            </a:r>
            <a:endParaRPr sz="9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1" name="Google Shape;1884;p43">
            <a:extLst>
              <a:ext uri="{FF2B5EF4-FFF2-40B4-BE49-F238E27FC236}">
                <a16:creationId xmlns:a16="http://schemas.microsoft.com/office/drawing/2014/main" id="{DB7929C7-DC5B-45E3-9AE1-C1F00F15E13A}"/>
              </a:ext>
            </a:extLst>
          </p:cNvPr>
          <p:cNvSpPr/>
          <p:nvPr/>
        </p:nvSpPr>
        <p:spPr>
          <a:xfrm>
            <a:off x="7625645" y="2840858"/>
            <a:ext cx="1047402" cy="454910"/>
          </a:xfrm>
          <a:prstGeom prst="roundRect">
            <a:avLst>
              <a:gd name="adj" fmla="val 16667"/>
            </a:avLst>
          </a:prstGeom>
          <a:solidFill>
            <a:schemeClr val="bg1">
              <a:lumMod val="65000"/>
            </a:schemeClr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  <a:effectLst>
            <a:glow rad="101600">
              <a:schemeClr val="accent5">
                <a:satMod val="175000"/>
                <a:alpha val="40000"/>
              </a:schemeClr>
            </a:glo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Preprocessing and Augmentation</a:t>
            </a:r>
            <a:endParaRPr sz="9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2" name="Google Shape;1884;p43">
            <a:extLst>
              <a:ext uri="{FF2B5EF4-FFF2-40B4-BE49-F238E27FC236}">
                <a16:creationId xmlns:a16="http://schemas.microsoft.com/office/drawing/2014/main" id="{6FB39580-09FC-4FAA-8985-CA2B78AE7FB4}"/>
              </a:ext>
            </a:extLst>
          </p:cNvPr>
          <p:cNvSpPr/>
          <p:nvPr/>
        </p:nvSpPr>
        <p:spPr>
          <a:xfrm>
            <a:off x="7597096" y="3459154"/>
            <a:ext cx="1075951" cy="332610"/>
          </a:xfrm>
          <a:prstGeom prst="roundRect">
            <a:avLst>
              <a:gd name="adj" fmla="val 16667"/>
            </a:avLst>
          </a:prstGeom>
          <a:solidFill>
            <a:schemeClr val="bg1">
              <a:lumMod val="65000"/>
            </a:schemeClr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  <a:effectLst>
            <a:glow rad="101600">
              <a:schemeClr val="accent5">
                <a:satMod val="175000"/>
                <a:alpha val="40000"/>
              </a:schemeClr>
            </a:glo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endParaRPr lang="en-US" sz="9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Fine-Tuning</a:t>
            </a:r>
          </a:p>
          <a:p>
            <a:pPr lvl="0" algn="ctr" rtl="0">
              <a:spcBef>
                <a:spcPts val="0"/>
              </a:spcBef>
              <a:spcAft>
                <a:spcPts val="0"/>
              </a:spcAft>
            </a:pPr>
            <a:endParaRPr sz="9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8" name="Google Shape;1884;p43">
            <a:extLst>
              <a:ext uri="{FF2B5EF4-FFF2-40B4-BE49-F238E27FC236}">
                <a16:creationId xmlns:a16="http://schemas.microsoft.com/office/drawing/2014/main" id="{1F6A065C-9F82-49D9-94EC-AECAC6A17D11}"/>
              </a:ext>
            </a:extLst>
          </p:cNvPr>
          <p:cNvSpPr/>
          <p:nvPr/>
        </p:nvSpPr>
        <p:spPr>
          <a:xfrm>
            <a:off x="6078379" y="2945220"/>
            <a:ext cx="949327" cy="350548"/>
          </a:xfrm>
          <a:prstGeom prst="roundRect">
            <a:avLst>
              <a:gd name="adj" fmla="val 16667"/>
            </a:avLst>
          </a:prstGeom>
          <a:solidFill>
            <a:schemeClr val="bg1">
              <a:lumMod val="65000"/>
            </a:schemeClr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  <a:effectLst>
            <a:glow rad="101600">
              <a:schemeClr val="accent5">
                <a:satMod val="175000"/>
                <a:alpha val="40000"/>
              </a:schemeClr>
            </a:glo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 Selection</a:t>
            </a:r>
            <a:endParaRPr sz="1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9" name="Google Shape;1884;p43">
            <a:extLst>
              <a:ext uri="{FF2B5EF4-FFF2-40B4-BE49-F238E27FC236}">
                <a16:creationId xmlns:a16="http://schemas.microsoft.com/office/drawing/2014/main" id="{604E6EE7-64DE-4B0D-B604-D19CA1A7F840}"/>
              </a:ext>
            </a:extLst>
          </p:cNvPr>
          <p:cNvSpPr/>
          <p:nvPr/>
        </p:nvSpPr>
        <p:spPr>
          <a:xfrm>
            <a:off x="7370548" y="3978230"/>
            <a:ext cx="1669031" cy="583562"/>
          </a:xfrm>
          <a:prstGeom prst="roundRect">
            <a:avLst>
              <a:gd name="adj" fmla="val 16667"/>
            </a:avLst>
          </a:prstGeom>
          <a:solidFill>
            <a:schemeClr val="bg1">
              <a:lumMod val="65000"/>
            </a:schemeClr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  <a:effectLst>
            <a:glow rad="101600">
              <a:schemeClr val="accent5">
                <a:satMod val="175000"/>
                <a:alpha val="40000"/>
              </a:schemeClr>
            </a:glo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t"/>
            <a:r>
              <a:rPr lang="en-US" sz="1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el" panose="020B0604020202020204" charset="0"/>
              </a:rPr>
              <a:t>Model                     Accuracy</a:t>
            </a:r>
            <a:r>
              <a:rPr lang="en-US" sz="1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el" panose="020B0604020202020204" charset="0"/>
              </a:rPr>
              <a:t> Deep Learning</a:t>
            </a:r>
          </a:p>
          <a:p>
            <a:pPr fontAlgn="t"/>
            <a:r>
              <a:rPr lang="en-US" sz="1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el" panose="020B0604020202020204" charset="0"/>
              </a:rPr>
              <a:t>/Transfer Learning </a:t>
            </a:r>
          </a:p>
          <a:p>
            <a:pPr fontAlgn="t"/>
            <a:r>
              <a:rPr lang="en-US" sz="1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el" panose="020B0604020202020204" charset="0"/>
              </a:rPr>
              <a:t>VGG16                     </a:t>
            </a:r>
            <a:r>
              <a:rPr lang="en-US" sz="1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92.51%</a:t>
            </a:r>
          </a:p>
        </p:txBody>
      </p:sp>
    </p:spTree>
    <p:extLst>
      <p:ext uri="{BB962C8B-B14F-4D97-AF65-F5344CB8AC3E}">
        <p14:creationId xmlns:p14="http://schemas.microsoft.com/office/powerpoint/2010/main" val="1647443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2473890-7D8E-482F-AE66-C6C21AC3CC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0700" y="1422279"/>
            <a:ext cx="4669200" cy="384900"/>
          </a:xfrm>
        </p:spPr>
        <p:txBody>
          <a:bodyPr/>
          <a:lstStyle/>
          <a:p>
            <a:pPr algn="l"/>
            <a:r>
              <a:rPr lang="en-AU" sz="2800" dirty="0">
                <a:latin typeface="Abel" panose="020B0604020202020204" charset="0"/>
              </a:rPr>
              <a:t>BIO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F9E12027-37C4-4CFF-A292-16EF412659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9042" y="2098617"/>
            <a:ext cx="4018200" cy="1335647"/>
          </a:xfrm>
        </p:spPr>
        <p:txBody>
          <a:bodyPr/>
          <a:lstStyle/>
          <a:p>
            <a:pPr algn="l"/>
            <a:r>
              <a:rPr lang="en-AU" sz="1400" dirty="0"/>
              <a:t>● Data Scientist from DSIA</a:t>
            </a:r>
          </a:p>
          <a:p>
            <a:pPr algn="l"/>
            <a:r>
              <a:rPr lang="en-GB" sz="1400" dirty="0"/>
              <a:t>● Master Degree with Artificial Intelligence</a:t>
            </a:r>
          </a:p>
          <a:p>
            <a:pPr algn="l"/>
            <a:r>
              <a:rPr lang="en-GB" sz="1400" dirty="0"/>
              <a:t>● Bachelor Degree with Computer Science</a:t>
            </a:r>
            <a:endParaRPr lang="en-AU" sz="1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B127592-D008-4427-8C5D-63F847C6CD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7977" y="1348036"/>
            <a:ext cx="1367073" cy="1465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7892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CC0D8C-BFF0-44E5-B3D6-D1958EFC7849}"/>
              </a:ext>
            </a:extLst>
          </p:cNvPr>
          <p:cNvSpPr txBox="1"/>
          <p:nvPr/>
        </p:nvSpPr>
        <p:spPr>
          <a:xfrm>
            <a:off x="507750" y="479743"/>
            <a:ext cx="33395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Abel" panose="020B0604020202020204" charset="0"/>
              </a:rPr>
              <a:t>Next Steps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DE0944-F59B-4A7D-8467-2C5AF6E0F4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07750" y="1088845"/>
            <a:ext cx="6303300" cy="2766932"/>
          </a:xfrm>
        </p:spPr>
        <p:txBody>
          <a:bodyPr/>
          <a:lstStyle/>
          <a:p>
            <a:r>
              <a:rPr lang="en-US" dirty="0">
                <a:latin typeface="Abel" panose="020B0604020202020204" charset="0"/>
              </a:rPr>
              <a:t>Apply Unsupervised Methods</a:t>
            </a:r>
          </a:p>
          <a:p>
            <a:pPr lvl="1"/>
            <a:r>
              <a:rPr lang="en-US" dirty="0">
                <a:latin typeface="Abel" panose="020B0604020202020204" charset="0"/>
              </a:rPr>
              <a:t>High numbers of clusters</a:t>
            </a:r>
          </a:p>
          <a:p>
            <a:pPr lvl="1"/>
            <a:r>
              <a:rPr lang="en-US" dirty="0">
                <a:latin typeface="Abel" panose="020B0604020202020204" charset="0"/>
              </a:rPr>
              <a:t>Feature selection</a:t>
            </a:r>
          </a:p>
          <a:p>
            <a:pPr marL="152400" indent="0">
              <a:buNone/>
            </a:pPr>
            <a:endParaRPr lang="en-US" dirty="0">
              <a:latin typeface="Abel" panose="020B0604020202020204" charset="0"/>
            </a:endParaRPr>
          </a:p>
          <a:p>
            <a:r>
              <a:rPr lang="en-US" dirty="0">
                <a:latin typeface="Abel" panose="020B0604020202020204" charset="0"/>
              </a:rPr>
              <a:t>Combine Genes and Pathology Scans Information</a:t>
            </a:r>
          </a:p>
          <a:p>
            <a:pPr lvl="1"/>
            <a:r>
              <a:rPr lang="en-US" dirty="0">
                <a:latin typeface="Abel" panose="020B0604020202020204" charset="0"/>
              </a:rPr>
              <a:t>Transfer Learning</a:t>
            </a:r>
          </a:p>
          <a:p>
            <a:pPr lvl="1"/>
            <a:endParaRPr lang="en-US" dirty="0">
              <a:latin typeface="Abel" panose="020B0604020202020204" charset="0"/>
            </a:endParaRPr>
          </a:p>
          <a:p>
            <a:r>
              <a:rPr lang="en-US" dirty="0"/>
              <a:t>Similar models can be applied in all cancers and other diseases</a:t>
            </a:r>
            <a:endParaRPr lang="en-US" dirty="0">
              <a:latin typeface="Abel" panose="020B0604020202020204" charset="0"/>
            </a:endParaRPr>
          </a:p>
          <a:p>
            <a:endParaRPr lang="en-US" dirty="0">
              <a:latin typeface="Abel" panose="020B0604020202020204" charset="0"/>
            </a:endParaRPr>
          </a:p>
          <a:p>
            <a:pPr lvl="1"/>
            <a:endParaRPr lang="en-US" dirty="0">
              <a:latin typeface="Abel" panose="020B0604020202020204" charset="0"/>
            </a:endParaRPr>
          </a:p>
          <a:p>
            <a:pPr lvl="1"/>
            <a:endParaRPr lang="en-US" dirty="0">
              <a:latin typeface="Abel" panose="020B0604020202020204" charset="0"/>
            </a:endParaRPr>
          </a:p>
          <a:p>
            <a:pPr lvl="1"/>
            <a:endParaRPr lang="en-US" dirty="0">
              <a:latin typeface="Abel" panose="020B0604020202020204" charset="0"/>
            </a:endParaRPr>
          </a:p>
          <a:p>
            <a:pPr marL="609600" lvl="1" indent="0">
              <a:buNone/>
            </a:pPr>
            <a:endParaRPr lang="en-US" dirty="0">
              <a:latin typeface="Abel" panose="020B0604020202020204" charset="0"/>
            </a:endParaRPr>
          </a:p>
          <a:p>
            <a:endParaRPr lang="en-US" dirty="0">
              <a:latin typeface="Abel" panose="020B0604020202020204" charset="0"/>
            </a:endParaRPr>
          </a:p>
          <a:p>
            <a:pPr marL="152400" indent="0">
              <a:buNone/>
            </a:pPr>
            <a:endParaRPr lang="en-US" dirty="0">
              <a:latin typeface="Abel" panose="020B0604020202020204" charset="0"/>
            </a:endParaRPr>
          </a:p>
          <a:p>
            <a:endParaRPr lang="en-US" dirty="0">
              <a:latin typeface="Abel" panose="020B060402020202020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15B2783-FB41-42F0-A8BC-188BA98521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1648" y="3779954"/>
            <a:ext cx="2807616" cy="1131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2234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3FD1337-248D-42B8-BD3D-6FB6E2B0A0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6224" y="1422828"/>
            <a:ext cx="6303300" cy="2996400"/>
          </a:xfrm>
        </p:spPr>
        <p:txBody>
          <a:bodyPr/>
          <a:lstStyle/>
          <a:p>
            <a:r>
              <a:rPr lang="en-US" dirty="0">
                <a:hlinkClick r:id="rId2"/>
              </a:rPr>
              <a:t>https://www.cancercouncil.com.au/breast-cancer/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3"/>
              </a:rPr>
              <a:t>https://www.cancercouncil.com.au/breast-cancer/diagnosis/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4"/>
              </a:rPr>
              <a:t>https://www.cancercouncil.com.au/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5"/>
              </a:rPr>
              <a:t>https://www.zurich.com.au/advisers/news/risk-pulse/2018/the-cost-of-care-part-1-of-3-the-cost-of-cancer.html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6"/>
              </a:rPr>
              <a:t>https://www.bcna.org.au/media/5608/financial-impacts-of-breast-cancer-deloitte-access-economics.pdf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C05388-C211-4804-8FB1-50DD4AB12DF0}"/>
              </a:ext>
            </a:extLst>
          </p:cNvPr>
          <p:cNvSpPr txBox="1"/>
          <p:nvPr/>
        </p:nvSpPr>
        <p:spPr>
          <a:xfrm>
            <a:off x="572973" y="724272"/>
            <a:ext cx="18248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bel" panose="020B0604020202020204" charset="0"/>
                <a:cs typeface="Arial" panose="020B0604020202020204" pitchFamily="34" charset="0"/>
              </a:rPr>
              <a:t>References</a:t>
            </a:r>
            <a:endParaRPr lang="en-US" sz="1800" dirty="0">
              <a:latin typeface="Abel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54177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440;p39">
            <a:extLst>
              <a:ext uri="{FF2B5EF4-FFF2-40B4-BE49-F238E27FC236}">
                <a16:creationId xmlns:a16="http://schemas.microsoft.com/office/drawing/2014/main" id="{BA00F472-769D-4ED9-8C08-9906A8A55C05}"/>
              </a:ext>
            </a:extLst>
          </p:cNvPr>
          <p:cNvSpPr/>
          <p:nvPr/>
        </p:nvSpPr>
        <p:spPr>
          <a:xfrm>
            <a:off x="397756" y="1042399"/>
            <a:ext cx="4214400" cy="2911500"/>
          </a:xfrm>
          <a:prstGeom prst="rect">
            <a:avLst/>
          </a:prstGeom>
          <a:solidFill>
            <a:srgbClr val="06294A">
              <a:alpha val="59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2"/>
            <a:r>
              <a:rPr lang="en-US" sz="3600" b="1" dirty="0">
                <a:solidFill>
                  <a:schemeClr val="bg1"/>
                </a:solidFill>
                <a:latin typeface="Abel" panose="020B0604020202020204" charset="0"/>
              </a:rPr>
              <a:t>Thanks</a:t>
            </a:r>
          </a:p>
          <a:p>
            <a:pPr lvl="2"/>
            <a:endParaRPr lang="en-US" b="1" dirty="0">
              <a:solidFill>
                <a:schemeClr val="bg1"/>
              </a:solidFill>
              <a:latin typeface="Abel" panose="020B0604020202020204" charset="0"/>
            </a:endParaRPr>
          </a:p>
          <a:p>
            <a:pPr lvl="2"/>
            <a:r>
              <a:rPr lang="en-US" sz="1200" dirty="0">
                <a:solidFill>
                  <a:srgbClr val="F3F3F3"/>
                </a:solidFill>
              </a:rPr>
              <a:t>Does anyone have any questions?</a:t>
            </a:r>
          </a:p>
          <a:p>
            <a:pPr lvl="2"/>
            <a:endParaRPr lang="en-US" dirty="0">
              <a:solidFill>
                <a:schemeClr val="bg1"/>
              </a:solidFill>
              <a:latin typeface="Abel" panose="020B0604020202020204" charset="0"/>
            </a:endParaRPr>
          </a:p>
          <a:p>
            <a:pPr lvl="2"/>
            <a:r>
              <a:rPr lang="en-US" dirty="0">
                <a:solidFill>
                  <a:schemeClr val="bg1"/>
                </a:solidFill>
                <a:latin typeface="Abel" panose="020B0604020202020204" charset="0"/>
              </a:rPr>
              <a:t>Sepideh_khaliliborujeni@yahoo.com</a:t>
            </a:r>
            <a:endParaRPr lang="en-US" dirty="0">
              <a:latin typeface="Abel" panose="020B0604020202020204" charset="0"/>
            </a:endParaRPr>
          </a:p>
          <a:p>
            <a:pPr lvl="2"/>
            <a:r>
              <a:rPr lang="en-US" dirty="0">
                <a:latin typeface="Abel" panose="020B0604020202020204" charset="0"/>
                <a:hlinkClick r:id="rId2"/>
              </a:rPr>
              <a:t>https://github.com/sepidehkhb/DSIA-SYD-FT-Projects-201907/tree/master/Sepideh</a:t>
            </a:r>
            <a:endParaRPr lang="en-US" dirty="0">
              <a:latin typeface="Abel" panose="020B0604020202020204" charset="0"/>
            </a:endParaRPr>
          </a:p>
          <a:p>
            <a:pPr lvl="0"/>
            <a:endParaRPr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36845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1465F7-F6B3-4D16-92FE-7118F49079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4150" y="1218738"/>
            <a:ext cx="6303300" cy="2996400"/>
          </a:xfrm>
        </p:spPr>
        <p:txBody>
          <a:bodyPr/>
          <a:lstStyle/>
          <a:p>
            <a:pPr marL="152400" indent="0">
              <a:buSzPct val="120000"/>
              <a:buNone/>
            </a:pPr>
            <a:r>
              <a:rPr lang="en-AU" sz="1600" dirty="0"/>
              <a:t>01                 Problem Definition</a:t>
            </a:r>
          </a:p>
          <a:p>
            <a:pPr marL="152400" indent="0">
              <a:buSzPct val="120000"/>
              <a:buNone/>
            </a:pPr>
            <a:r>
              <a:rPr lang="en-AU" dirty="0"/>
              <a:t>                                  </a:t>
            </a:r>
            <a:r>
              <a:rPr lang="en-AU" sz="1100" dirty="0"/>
              <a:t>Business question vs. Data questions</a:t>
            </a:r>
          </a:p>
          <a:p>
            <a:pPr marL="152400" indent="0">
              <a:buSzPct val="120000"/>
              <a:buNone/>
            </a:pPr>
            <a:endParaRPr lang="en-AU" dirty="0"/>
          </a:p>
          <a:p>
            <a:pPr marL="152400" indent="0">
              <a:buSzPct val="120000"/>
              <a:buNone/>
            </a:pPr>
            <a:r>
              <a:rPr lang="en-AU" sz="1600" dirty="0"/>
              <a:t>02                 DATA Process Design</a:t>
            </a:r>
          </a:p>
          <a:p>
            <a:pPr marL="152400" indent="0">
              <a:buSzPct val="120000"/>
              <a:buNone/>
            </a:pPr>
            <a:r>
              <a:rPr lang="en-AU" dirty="0"/>
              <a:t>                                  </a:t>
            </a:r>
            <a:r>
              <a:rPr lang="en-AU" sz="1100" dirty="0"/>
              <a:t>Process Workflow</a:t>
            </a:r>
          </a:p>
          <a:p>
            <a:pPr marL="152400" indent="0">
              <a:buSzPct val="120000"/>
              <a:buNone/>
            </a:pPr>
            <a:endParaRPr lang="en-AU" dirty="0"/>
          </a:p>
          <a:p>
            <a:pPr marL="152400" indent="0">
              <a:buSzPct val="120000"/>
              <a:buNone/>
            </a:pPr>
            <a:r>
              <a:rPr lang="en-AU" sz="1600" dirty="0"/>
              <a:t>03                 Values Delivery</a:t>
            </a:r>
          </a:p>
          <a:p>
            <a:pPr marL="152400" indent="0">
              <a:buSzPct val="120000"/>
              <a:buNone/>
            </a:pPr>
            <a:r>
              <a:rPr lang="en-AU" dirty="0"/>
              <a:t>                                  EDA, </a:t>
            </a:r>
            <a:r>
              <a:rPr lang="en-AU" sz="1100" dirty="0"/>
              <a:t>Modelling Accuracy</a:t>
            </a:r>
          </a:p>
          <a:p>
            <a:pPr marL="152400" indent="0">
              <a:buSzPct val="120000"/>
              <a:buNone/>
            </a:pPr>
            <a:endParaRPr lang="en-AU" dirty="0"/>
          </a:p>
          <a:p>
            <a:pPr marL="152400" indent="0">
              <a:buSzPct val="120000"/>
              <a:buNone/>
            </a:pPr>
            <a:r>
              <a:rPr lang="en-AU" sz="1600" dirty="0"/>
              <a:t>04                 Next Steps and Summary</a:t>
            </a:r>
          </a:p>
          <a:p>
            <a:pPr marL="152400" indent="0">
              <a:buSzPct val="120000"/>
              <a:buNone/>
            </a:pPr>
            <a:r>
              <a:rPr lang="en-AU" dirty="0"/>
              <a:t>                                 </a:t>
            </a:r>
            <a:r>
              <a:rPr lang="en-AU" sz="1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Next Steps and Summary</a:t>
            </a:r>
          </a:p>
          <a:p>
            <a:pPr marL="152400" indent="0">
              <a:buSzPct val="120000"/>
              <a:buNone/>
            </a:pPr>
            <a:endParaRPr lang="en-A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3B58A1-3AAE-4553-B6AF-B5B43C429D45}"/>
              </a:ext>
            </a:extLst>
          </p:cNvPr>
          <p:cNvSpPr txBox="1"/>
          <p:nvPr/>
        </p:nvSpPr>
        <p:spPr>
          <a:xfrm>
            <a:off x="922790" y="887614"/>
            <a:ext cx="1493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A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0C26099-70D6-4C0B-801B-E9757C6DF518}"/>
              </a:ext>
            </a:extLst>
          </p:cNvPr>
          <p:cNvSpPr txBox="1"/>
          <p:nvPr/>
        </p:nvSpPr>
        <p:spPr>
          <a:xfrm>
            <a:off x="776826" y="626004"/>
            <a:ext cx="16903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>
                <a:solidFill>
                  <a:schemeClr val="bg1"/>
                </a:solidFill>
                <a:latin typeface="Abel" panose="020B0604020202020204" charset="0"/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6229382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1465F7-F6B3-4D16-92FE-7118F49079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4150" y="1159879"/>
            <a:ext cx="6303300" cy="2996400"/>
          </a:xfrm>
        </p:spPr>
        <p:txBody>
          <a:bodyPr/>
          <a:lstStyle/>
          <a:p>
            <a:pPr marL="152400" indent="0">
              <a:buSzPct val="120000"/>
              <a:buNone/>
            </a:pPr>
            <a:r>
              <a:rPr lang="en-AU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01                 Problem Definition</a:t>
            </a:r>
          </a:p>
          <a:p>
            <a:pPr marL="152400" indent="0">
              <a:buSzPct val="120000"/>
              <a:buNone/>
            </a:pPr>
            <a:r>
              <a:rPr lang="en-AU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                             </a:t>
            </a:r>
            <a:r>
              <a:rPr lang="en-AU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Business question vs. Data questions</a:t>
            </a:r>
          </a:p>
          <a:p>
            <a:pPr marL="152400" indent="0">
              <a:buSzPct val="120000"/>
              <a:buNone/>
            </a:pPr>
            <a:endParaRPr lang="en-AU" dirty="0"/>
          </a:p>
          <a:p>
            <a:pPr marL="152400" indent="0">
              <a:buSzPct val="120000"/>
              <a:buNone/>
            </a:pPr>
            <a:r>
              <a:rPr lang="en-AU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02                 DATA Process Design</a:t>
            </a:r>
          </a:p>
          <a:p>
            <a:pPr marL="152400" indent="0">
              <a:buSzPct val="120000"/>
              <a:buNone/>
            </a:pPr>
            <a:r>
              <a:rPr lang="en-A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                   </a:t>
            </a:r>
            <a:r>
              <a:rPr lang="en-AU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Process Workflow</a:t>
            </a:r>
          </a:p>
          <a:p>
            <a:pPr marL="152400" indent="0">
              <a:buSzPct val="120000"/>
              <a:buNone/>
            </a:pPr>
            <a:endParaRPr lang="en-AU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152400" indent="0">
              <a:buSzPct val="120000"/>
              <a:buNone/>
            </a:pPr>
            <a:r>
              <a:rPr lang="en-AU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03                 Values Delivery</a:t>
            </a:r>
          </a:p>
          <a:p>
            <a:pPr marL="152400" indent="0">
              <a:buSzPct val="120000"/>
              <a:buNone/>
            </a:pPr>
            <a:r>
              <a:rPr lang="en-A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                   EDA, </a:t>
            </a:r>
            <a:r>
              <a:rPr lang="en-AU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Modelling accuracy</a:t>
            </a:r>
          </a:p>
          <a:p>
            <a:pPr marL="152400" indent="0">
              <a:buSzPct val="120000"/>
              <a:buNone/>
            </a:pPr>
            <a:endParaRPr lang="en-AU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152400" indent="0">
              <a:buSzPct val="120000"/>
              <a:buNone/>
            </a:pPr>
            <a:r>
              <a:rPr lang="en-AU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04                 Next Steps and Summary</a:t>
            </a:r>
          </a:p>
          <a:p>
            <a:pPr marL="152400" indent="0">
              <a:buSzPct val="120000"/>
              <a:buNone/>
            </a:pPr>
            <a:r>
              <a:rPr lang="en-A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                  </a:t>
            </a:r>
            <a:r>
              <a:rPr lang="en-AU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Next Steps and Summary</a:t>
            </a:r>
          </a:p>
          <a:p>
            <a:pPr marL="152400" indent="0">
              <a:buSzPct val="120000"/>
              <a:buNone/>
            </a:pPr>
            <a:endParaRPr lang="en-AU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3B58A1-3AAE-4553-B6AF-B5B43C429D45}"/>
              </a:ext>
            </a:extLst>
          </p:cNvPr>
          <p:cNvSpPr txBox="1"/>
          <p:nvPr/>
        </p:nvSpPr>
        <p:spPr>
          <a:xfrm>
            <a:off x="922790" y="828755"/>
            <a:ext cx="1493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A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0C26099-70D6-4C0B-801B-E9757C6DF518}"/>
              </a:ext>
            </a:extLst>
          </p:cNvPr>
          <p:cNvSpPr txBox="1"/>
          <p:nvPr/>
        </p:nvSpPr>
        <p:spPr>
          <a:xfrm>
            <a:off x="788600" y="636659"/>
            <a:ext cx="16903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>
                <a:solidFill>
                  <a:schemeClr val="bg1"/>
                </a:solidFill>
                <a:latin typeface="Abel" panose="020B0604020202020204" charset="0"/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9555268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ACE177E-283B-4AA1-9C9B-0836F81A33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209" t="5084" r="20715" b="5971"/>
          <a:stretch/>
        </p:blipFill>
        <p:spPr>
          <a:xfrm>
            <a:off x="1216182" y="858026"/>
            <a:ext cx="3064089" cy="2332213"/>
          </a:xfrm>
          <a:prstGeom prst="rect">
            <a:avLst/>
          </a:prstGeom>
        </p:spPr>
      </p:pic>
      <p:sp>
        <p:nvSpPr>
          <p:cNvPr id="9" name="Rectangle 1">
            <a:extLst>
              <a:ext uri="{FF2B5EF4-FFF2-40B4-BE49-F238E27FC236}">
                <a16:creationId xmlns:a16="http://schemas.microsoft.com/office/drawing/2014/main" id="{529955D1-B578-4373-B7AD-1EDC87D3BF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21784" y="3148219"/>
            <a:ext cx="2516975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19,535 = </a:t>
            </a:r>
            <a:r>
              <a:rPr kumimoji="0" lang="en-US" altLang="en-US" sz="1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164             + </a:t>
            </a:r>
            <a:r>
              <a:rPr kumimoji="0" lang="en-US" altLang="en-US" sz="1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19,371 </a:t>
            </a:r>
            <a:r>
              <a:rPr kumimoji="0" lang="en-US" altLang="en-US" sz="1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kumimoji="0" lang="en-US" altLang="en-US" sz="105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74" name="Picture 2" descr="male icon">
            <a:extLst>
              <a:ext uri="{FF2B5EF4-FFF2-40B4-BE49-F238E27FC236}">
                <a16:creationId xmlns:a16="http://schemas.microsoft.com/office/drawing/2014/main" id="{24C8775B-AA03-495B-9A11-D0ECE1E148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8507" y="3006732"/>
            <a:ext cx="271764" cy="6350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female icon">
            <a:extLst>
              <a:ext uri="{FF2B5EF4-FFF2-40B4-BE49-F238E27FC236}">
                <a16:creationId xmlns:a16="http://schemas.microsoft.com/office/drawing/2014/main" id="{B81F6323-9AF9-46F7-A619-A28751E724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0295" y="3023238"/>
            <a:ext cx="309874" cy="602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9C319B4-7103-4AAB-940C-9CDEA0BB4CC8}"/>
              </a:ext>
            </a:extLst>
          </p:cNvPr>
          <p:cNvSpPr txBox="1"/>
          <p:nvPr/>
        </p:nvSpPr>
        <p:spPr>
          <a:xfrm>
            <a:off x="573162" y="3086664"/>
            <a:ext cx="26058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Abel" panose="020B0604020202020204" charset="0"/>
              </a:rPr>
              <a:t>Estimated number of new cases of breast cancer diagnosed in 2019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337475D-FC03-45D6-ACA2-4B6E700143B5}"/>
              </a:ext>
            </a:extLst>
          </p:cNvPr>
          <p:cNvSpPr txBox="1"/>
          <p:nvPr/>
        </p:nvSpPr>
        <p:spPr>
          <a:xfrm>
            <a:off x="573162" y="3704346"/>
            <a:ext cx="32168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bel" panose="020B0604020202020204" charset="0"/>
              </a:rPr>
              <a:t>Average lifetime cost  =  $36,400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665A1D-0C32-4CBD-9643-01E6EE2EDC25}"/>
              </a:ext>
            </a:extLst>
          </p:cNvPr>
          <p:cNvSpPr txBox="1"/>
          <p:nvPr/>
        </p:nvSpPr>
        <p:spPr>
          <a:xfrm>
            <a:off x="553331" y="4551934"/>
            <a:ext cx="46583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hlinkClick r:id="rId5"/>
              </a:rPr>
              <a:t>https://</a:t>
            </a:r>
            <a:r>
              <a:rPr lang="en-US" sz="1100" dirty="0">
                <a:hlinkClick r:id="rId5"/>
              </a:rPr>
              <a:t>breast-cancer</a:t>
            </a:r>
            <a:r>
              <a:rPr lang="en-US" sz="1200" dirty="0">
                <a:hlinkClick r:id="rId5"/>
              </a:rPr>
              <a:t>.canceraustralia.gov.au/statistics</a:t>
            </a:r>
            <a:endParaRPr lang="en-US" sz="12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C49C19B-1D25-4D5D-B6FB-3B578B6311AF}"/>
              </a:ext>
            </a:extLst>
          </p:cNvPr>
          <p:cNvSpPr txBox="1"/>
          <p:nvPr/>
        </p:nvSpPr>
        <p:spPr>
          <a:xfrm>
            <a:off x="553331" y="4110343"/>
            <a:ext cx="50911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bel" panose="020B0604020202020204" charset="0"/>
              </a:rPr>
              <a:t>By saving 1000$ for each person      </a:t>
            </a:r>
            <a:r>
              <a:rPr lang="en-US" dirty="0">
                <a:solidFill>
                  <a:schemeClr val="bg1"/>
                </a:solidFill>
                <a:latin typeface="Abel" panose="020B0604020202020204" charset="0"/>
                <a:sym typeface="Wingdings" panose="05000000000000000000" pitchFamily="2" charset="2"/>
              </a:rPr>
              <a:t>    </a:t>
            </a:r>
            <a:r>
              <a:rPr lang="en-US" sz="2000" b="1" dirty="0">
                <a:solidFill>
                  <a:schemeClr val="bg1"/>
                </a:solidFill>
                <a:latin typeface="Abel" panose="020B0604020202020204" charset="0"/>
                <a:sym typeface="Wingdings" panose="05000000000000000000" pitchFamily="2" charset="2"/>
              </a:rPr>
              <a:t>19.5M$  </a:t>
            </a:r>
            <a:r>
              <a:rPr lang="en-US" dirty="0">
                <a:solidFill>
                  <a:schemeClr val="bg1"/>
                </a:solidFill>
                <a:latin typeface="Abel" panose="020B0604020202020204" charset="0"/>
                <a:sym typeface="Wingdings" panose="05000000000000000000" pitchFamily="2" charset="2"/>
              </a:rPr>
              <a:t>will be saved</a:t>
            </a:r>
            <a:endParaRPr lang="en-US" dirty="0">
              <a:solidFill>
                <a:schemeClr val="bg1"/>
              </a:solidFill>
              <a:latin typeface="Abel" panose="020B060402020202020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E929022-494E-4B08-BAEC-142BF9F353A4}"/>
              </a:ext>
            </a:extLst>
          </p:cNvPr>
          <p:cNvSpPr txBox="1"/>
          <p:nvPr/>
        </p:nvSpPr>
        <p:spPr>
          <a:xfrm>
            <a:off x="647517" y="561490"/>
            <a:ext cx="15737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Abel" panose="020B0604020202020204" charset="0"/>
              </a:rPr>
              <a:t>Overview</a:t>
            </a:r>
            <a:r>
              <a:rPr lang="en-US" sz="2000" dirty="0">
                <a:solidFill>
                  <a:schemeClr val="bg1"/>
                </a:solidFill>
                <a:latin typeface="Abel" panose="020B0604020202020204" charset="0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5615068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4"/>
          <p:cNvSpPr txBox="1">
            <a:spLocks noGrp="1"/>
          </p:cNvSpPr>
          <p:nvPr>
            <p:ph type="ctrTitle"/>
          </p:nvPr>
        </p:nvSpPr>
        <p:spPr>
          <a:xfrm>
            <a:off x="661583" y="1321343"/>
            <a:ext cx="3063128" cy="32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AU" sz="1800" dirty="0">
                <a:latin typeface="Abel" panose="020B0604020202020204" charset="0"/>
              </a:rPr>
              <a:t>- Business Question</a:t>
            </a:r>
            <a:br>
              <a:rPr lang="en-AU" sz="1800" dirty="0"/>
            </a:br>
            <a:endParaRPr sz="1800" dirty="0"/>
          </a:p>
        </p:txBody>
      </p:sp>
      <p:sp>
        <p:nvSpPr>
          <p:cNvPr id="108" name="Google Shape;108;p24"/>
          <p:cNvSpPr txBox="1">
            <a:spLocks noGrp="1"/>
          </p:cNvSpPr>
          <p:nvPr>
            <p:ph type="subTitle" idx="1"/>
          </p:nvPr>
        </p:nvSpPr>
        <p:spPr>
          <a:xfrm>
            <a:off x="895823" y="1395901"/>
            <a:ext cx="3868471" cy="50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sz="1400" dirty="0"/>
              <a:t>How to detect BREAST CANCER fast and accurate,</a:t>
            </a:r>
          </a:p>
          <a:p>
            <a:r>
              <a:rPr lang="en-AU" sz="1400" dirty="0"/>
              <a:t>as much as possible ?</a:t>
            </a:r>
            <a:endParaRPr sz="1400" dirty="0"/>
          </a:p>
        </p:txBody>
      </p:sp>
      <p:sp>
        <p:nvSpPr>
          <p:cNvPr id="109" name="Google Shape;109;p24"/>
          <p:cNvSpPr txBox="1">
            <a:spLocks noGrp="1"/>
          </p:cNvSpPr>
          <p:nvPr>
            <p:ph type="ctrTitle" idx="2"/>
          </p:nvPr>
        </p:nvSpPr>
        <p:spPr>
          <a:xfrm>
            <a:off x="703529" y="2900086"/>
            <a:ext cx="2006400" cy="32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AU" sz="1800" dirty="0">
                <a:latin typeface="Abel" panose="020B0604020202020204" charset="0"/>
              </a:rPr>
              <a:t>- Data Question</a:t>
            </a:r>
            <a:endParaRPr sz="1800" dirty="0">
              <a:solidFill>
                <a:srgbClr val="F3F3F3"/>
              </a:solidFill>
            </a:endParaRPr>
          </a:p>
        </p:txBody>
      </p:sp>
      <p:sp>
        <p:nvSpPr>
          <p:cNvPr id="110" name="Google Shape;110;p24"/>
          <p:cNvSpPr txBox="1">
            <a:spLocks noGrp="1"/>
          </p:cNvSpPr>
          <p:nvPr>
            <p:ph type="subTitle" idx="5"/>
          </p:nvPr>
        </p:nvSpPr>
        <p:spPr>
          <a:xfrm>
            <a:off x="1075975" y="3229088"/>
            <a:ext cx="3453216" cy="50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sz="1400" dirty="0">
                <a:solidFill>
                  <a:schemeClr val="bg1"/>
                </a:solidFill>
                <a:latin typeface="Abel" panose="020B0604020202020204" charset="0"/>
                <a:cs typeface="Arial" panose="020B0604020202020204" pitchFamily="34" charset="0"/>
              </a:rPr>
              <a:t>What model could be used to detect </a:t>
            </a:r>
            <a:r>
              <a:rPr lang="en-GB" sz="1400" dirty="0"/>
              <a:t>BREAST CANCER </a:t>
            </a:r>
            <a:r>
              <a:rPr lang="en-US" sz="1400" dirty="0">
                <a:solidFill>
                  <a:schemeClr val="bg1"/>
                </a:solidFill>
                <a:latin typeface="Abel" panose="020B0604020202020204" charset="0"/>
                <a:cs typeface="Arial" panose="020B0604020202020204" pitchFamily="34" charset="0"/>
              </a:rPr>
              <a:t> more accurate and fast?</a:t>
            </a:r>
          </a:p>
        </p:txBody>
      </p:sp>
    </p:spTree>
    <p:extLst>
      <p:ext uri="{BB962C8B-B14F-4D97-AF65-F5344CB8AC3E}">
        <p14:creationId xmlns:p14="http://schemas.microsoft.com/office/powerpoint/2010/main" val="5826377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6"/>
          <p:cNvSpPr txBox="1">
            <a:spLocks noGrp="1"/>
          </p:cNvSpPr>
          <p:nvPr>
            <p:ph type="subTitle" idx="1"/>
          </p:nvPr>
        </p:nvSpPr>
        <p:spPr>
          <a:xfrm flipH="1">
            <a:off x="780452" y="3718844"/>
            <a:ext cx="4036500" cy="131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GB" sz="1800" dirty="0"/>
              <a:t>- Stakeholder </a:t>
            </a:r>
          </a:p>
          <a:p>
            <a:pPr marL="457200" lvl="1" indent="0"/>
            <a:r>
              <a:rPr lang="en-GB" sz="1400" dirty="0"/>
              <a:t>Ryan Alexander</a:t>
            </a:r>
          </a:p>
          <a:p>
            <a:pPr marL="914400" lvl="2" indent="0"/>
            <a:r>
              <a:rPr lang="en-GB" sz="1400" dirty="0"/>
              <a:t>Director, Finance and Corporate Services of Cancer Council</a:t>
            </a:r>
          </a:p>
          <a:p>
            <a:pPr marL="457200" lvl="1" indent="0"/>
            <a:endParaRPr lang="en-GB" sz="1400" dirty="0"/>
          </a:p>
          <a:p>
            <a:pPr marL="457200" lvl="1" indent="0"/>
            <a:endParaRPr lang="en-GB" sz="1400" dirty="0"/>
          </a:p>
          <a:p>
            <a:pPr marL="0" lvl="0" indent="0"/>
            <a:r>
              <a:rPr lang="en-AU" sz="1800" dirty="0"/>
              <a:t>- Breast Cancer Proteomes</a:t>
            </a:r>
          </a:p>
          <a:p>
            <a:pPr marL="457200" lvl="1" indent="0"/>
            <a:r>
              <a:rPr lang="en-AU" sz="1400" dirty="0">
                <a:hlinkClick r:id="rId3"/>
              </a:rPr>
              <a:t>https://www.kaggle.com/piotrgrabo/breastcancerproteomes</a:t>
            </a:r>
            <a:endParaRPr lang="en-AU" sz="1400" dirty="0"/>
          </a:p>
          <a:p>
            <a:pPr marL="457200" lvl="1" indent="0"/>
            <a:endParaRPr lang="en-AU" sz="1400" dirty="0"/>
          </a:p>
          <a:p>
            <a:pPr marL="457200" lvl="1" indent="0"/>
            <a:endParaRPr lang="en-AU" sz="1400" dirty="0"/>
          </a:p>
          <a:p>
            <a:pPr marL="0" lvl="0" indent="0"/>
            <a:r>
              <a:rPr lang="en-AU" sz="1800" dirty="0"/>
              <a:t>- Histopathologic Cancer Detection</a:t>
            </a:r>
          </a:p>
          <a:p>
            <a:pPr marL="457200" lvl="1" indent="0"/>
            <a:r>
              <a:rPr lang="en-GB" sz="1400" dirty="0">
                <a:hlinkClick r:id="rId4"/>
              </a:rPr>
              <a:t>https://www.kaggle.com/c/histopathologic-cancer-detection/data</a:t>
            </a:r>
            <a:endParaRPr lang="en-GB" sz="1400" dirty="0"/>
          </a:p>
          <a:p>
            <a:pPr marL="457200" lvl="1" indent="0"/>
            <a:endParaRPr lang="en-GB" sz="1400" dirty="0"/>
          </a:p>
          <a:p>
            <a:pPr marL="0" lvl="0" indent="0"/>
            <a:endParaRPr lang="en-GB"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7139087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1465F7-F6B3-4D16-92FE-7118F49079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4150" y="1073550"/>
            <a:ext cx="6303300" cy="2996400"/>
          </a:xfrm>
        </p:spPr>
        <p:txBody>
          <a:bodyPr/>
          <a:lstStyle/>
          <a:p>
            <a:pPr marL="152400" indent="0">
              <a:buSzPct val="120000"/>
              <a:buNone/>
            </a:pPr>
            <a:r>
              <a:rPr lang="en-AU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01                 Problem Definition</a:t>
            </a:r>
          </a:p>
          <a:p>
            <a:pPr marL="152400" indent="0">
              <a:buSzPct val="120000"/>
              <a:buNone/>
            </a:pPr>
            <a:r>
              <a:rPr lang="en-A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                   </a:t>
            </a:r>
            <a:r>
              <a:rPr lang="en-AU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Business question vs. Data questions</a:t>
            </a:r>
          </a:p>
          <a:p>
            <a:pPr marL="152400" indent="0">
              <a:buSzPct val="120000"/>
              <a:buNone/>
            </a:pPr>
            <a:endParaRPr lang="en-AU" dirty="0"/>
          </a:p>
          <a:p>
            <a:pPr marL="152400" indent="0">
              <a:buSzPct val="120000"/>
              <a:buNone/>
            </a:pPr>
            <a:r>
              <a:rPr lang="en-AU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02               DATA Process Design</a:t>
            </a:r>
          </a:p>
          <a:p>
            <a:pPr marL="152400" indent="0">
              <a:buSzPct val="120000"/>
              <a:buNone/>
            </a:pPr>
            <a:r>
              <a:rPr lang="en-AU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                          </a:t>
            </a:r>
            <a:r>
              <a:rPr lang="en-AU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Process Workflow</a:t>
            </a:r>
          </a:p>
          <a:p>
            <a:pPr marL="152400" indent="0">
              <a:buSzPct val="120000"/>
              <a:buNone/>
            </a:pPr>
            <a:endParaRPr lang="en-AU" dirty="0"/>
          </a:p>
          <a:p>
            <a:pPr marL="152400" indent="0">
              <a:buSzPct val="120000"/>
              <a:buNone/>
            </a:pPr>
            <a:r>
              <a:rPr lang="en-AU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03                 Values Delivery</a:t>
            </a:r>
          </a:p>
          <a:p>
            <a:pPr marL="152400" indent="0">
              <a:buSzPct val="120000"/>
              <a:buNone/>
            </a:pPr>
            <a:r>
              <a:rPr lang="en-A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                   EDA, </a:t>
            </a:r>
            <a:r>
              <a:rPr lang="en-AU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Modelling Accuracy</a:t>
            </a:r>
          </a:p>
          <a:p>
            <a:pPr marL="152400" indent="0">
              <a:buSzPct val="120000"/>
              <a:buNone/>
            </a:pPr>
            <a:endParaRPr lang="en-AU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152400" indent="0">
              <a:buSzPct val="120000"/>
              <a:buNone/>
            </a:pPr>
            <a:r>
              <a:rPr lang="en-AU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04                 Next Steps and Summary</a:t>
            </a:r>
          </a:p>
          <a:p>
            <a:pPr marL="152400" indent="0">
              <a:buSzPct val="120000"/>
              <a:buNone/>
            </a:pPr>
            <a:r>
              <a:rPr lang="en-A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                  </a:t>
            </a:r>
            <a:r>
              <a:rPr lang="en-AU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Next Steps and Summary</a:t>
            </a:r>
          </a:p>
          <a:p>
            <a:pPr marL="152400" indent="0">
              <a:buSzPct val="120000"/>
              <a:buNone/>
            </a:pPr>
            <a:endParaRPr lang="en-AU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3B58A1-3AAE-4553-B6AF-B5B43C429D45}"/>
              </a:ext>
            </a:extLst>
          </p:cNvPr>
          <p:cNvSpPr txBox="1"/>
          <p:nvPr/>
        </p:nvSpPr>
        <p:spPr>
          <a:xfrm>
            <a:off x="922790" y="742426"/>
            <a:ext cx="1493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A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0C26099-70D6-4C0B-801B-E9757C6DF518}"/>
              </a:ext>
            </a:extLst>
          </p:cNvPr>
          <p:cNvSpPr txBox="1"/>
          <p:nvPr/>
        </p:nvSpPr>
        <p:spPr>
          <a:xfrm>
            <a:off x="604150" y="605315"/>
            <a:ext cx="16903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>
                <a:solidFill>
                  <a:schemeClr val="bg1"/>
                </a:solidFill>
                <a:latin typeface="Abel" panose="020B0604020202020204" charset="0"/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3897303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oogle Shape;156;p28"/>
          <p:cNvGrpSpPr/>
          <p:nvPr/>
        </p:nvGrpSpPr>
        <p:grpSpPr>
          <a:xfrm>
            <a:off x="1532713" y="3476266"/>
            <a:ext cx="337776" cy="270829"/>
            <a:chOff x="6602333" y="2855472"/>
            <a:chExt cx="383289" cy="378087"/>
          </a:xfrm>
        </p:grpSpPr>
        <p:sp>
          <p:nvSpPr>
            <p:cNvPr id="157" name="Google Shape;157;p28"/>
            <p:cNvSpPr/>
            <p:nvPr/>
          </p:nvSpPr>
          <p:spPr>
            <a:xfrm>
              <a:off x="6685119" y="2855832"/>
              <a:ext cx="300502" cy="377727"/>
            </a:xfrm>
            <a:custGeom>
              <a:avLst/>
              <a:gdLst/>
              <a:ahLst/>
              <a:cxnLst/>
              <a:rect l="l" t="t" r="r" b="b"/>
              <a:pathLst>
                <a:path w="11670" h="14669" extrusionOk="0">
                  <a:moveTo>
                    <a:pt x="7828" y="3707"/>
                  </a:moveTo>
                  <a:lnTo>
                    <a:pt x="7828" y="4481"/>
                  </a:lnTo>
                  <a:lnTo>
                    <a:pt x="7054" y="3707"/>
                  </a:lnTo>
                  <a:close/>
                  <a:moveTo>
                    <a:pt x="6260" y="3728"/>
                  </a:moveTo>
                  <a:lnTo>
                    <a:pt x="7787" y="5255"/>
                  </a:lnTo>
                  <a:cubicBezTo>
                    <a:pt x="7737" y="5446"/>
                    <a:pt x="7657" y="5616"/>
                    <a:pt x="7546" y="5777"/>
                  </a:cubicBezTo>
                  <a:lnTo>
                    <a:pt x="5708" y="3949"/>
                  </a:lnTo>
                  <a:cubicBezTo>
                    <a:pt x="5878" y="3838"/>
                    <a:pt x="6059" y="3758"/>
                    <a:pt x="6260" y="3728"/>
                  </a:cubicBezTo>
                  <a:close/>
                  <a:moveTo>
                    <a:pt x="5306" y="4350"/>
                  </a:moveTo>
                  <a:lnTo>
                    <a:pt x="7144" y="6189"/>
                  </a:lnTo>
                  <a:cubicBezTo>
                    <a:pt x="6984" y="6300"/>
                    <a:pt x="6803" y="6380"/>
                    <a:pt x="6622" y="6430"/>
                  </a:cubicBezTo>
                  <a:lnTo>
                    <a:pt x="5085" y="4893"/>
                  </a:lnTo>
                  <a:cubicBezTo>
                    <a:pt x="5115" y="4702"/>
                    <a:pt x="5195" y="4511"/>
                    <a:pt x="5306" y="4350"/>
                  </a:cubicBezTo>
                  <a:close/>
                  <a:moveTo>
                    <a:pt x="5065" y="5687"/>
                  </a:moveTo>
                  <a:lnTo>
                    <a:pt x="5858" y="6480"/>
                  </a:lnTo>
                  <a:lnTo>
                    <a:pt x="5065" y="6480"/>
                  </a:lnTo>
                  <a:lnTo>
                    <a:pt x="5065" y="5687"/>
                  </a:lnTo>
                  <a:close/>
                  <a:moveTo>
                    <a:pt x="3337" y="8209"/>
                  </a:moveTo>
                  <a:lnTo>
                    <a:pt x="3337" y="8962"/>
                  </a:lnTo>
                  <a:lnTo>
                    <a:pt x="2583" y="8209"/>
                  </a:lnTo>
                  <a:close/>
                  <a:moveTo>
                    <a:pt x="1819" y="8239"/>
                  </a:moveTo>
                  <a:lnTo>
                    <a:pt x="1809" y="8249"/>
                  </a:lnTo>
                  <a:lnTo>
                    <a:pt x="3296" y="9726"/>
                  </a:lnTo>
                  <a:cubicBezTo>
                    <a:pt x="3246" y="9917"/>
                    <a:pt x="3166" y="10097"/>
                    <a:pt x="3065" y="10258"/>
                  </a:cubicBezTo>
                  <a:lnTo>
                    <a:pt x="1287" y="8470"/>
                  </a:lnTo>
                  <a:cubicBezTo>
                    <a:pt x="1448" y="8369"/>
                    <a:pt x="1629" y="8289"/>
                    <a:pt x="1819" y="8239"/>
                  </a:cubicBezTo>
                  <a:close/>
                  <a:moveTo>
                    <a:pt x="875" y="8882"/>
                  </a:moveTo>
                  <a:lnTo>
                    <a:pt x="2673" y="10660"/>
                  </a:lnTo>
                  <a:cubicBezTo>
                    <a:pt x="2513" y="10781"/>
                    <a:pt x="2332" y="10861"/>
                    <a:pt x="2151" y="10911"/>
                  </a:cubicBezTo>
                  <a:lnTo>
                    <a:pt x="2141" y="10911"/>
                  </a:lnTo>
                  <a:lnTo>
                    <a:pt x="624" y="9394"/>
                  </a:lnTo>
                  <a:cubicBezTo>
                    <a:pt x="674" y="9213"/>
                    <a:pt x="754" y="9032"/>
                    <a:pt x="875" y="8882"/>
                  </a:cubicBezTo>
                  <a:close/>
                  <a:moveTo>
                    <a:pt x="574" y="10158"/>
                  </a:moveTo>
                  <a:lnTo>
                    <a:pt x="1387" y="10972"/>
                  </a:lnTo>
                  <a:lnTo>
                    <a:pt x="574" y="10972"/>
                  </a:lnTo>
                  <a:lnTo>
                    <a:pt x="574" y="10158"/>
                  </a:lnTo>
                  <a:close/>
                  <a:moveTo>
                    <a:pt x="7828" y="2562"/>
                  </a:moveTo>
                  <a:lnTo>
                    <a:pt x="7828" y="3135"/>
                  </a:lnTo>
                  <a:lnTo>
                    <a:pt x="6491" y="3135"/>
                  </a:lnTo>
                  <a:cubicBezTo>
                    <a:pt x="5969" y="3135"/>
                    <a:pt x="5456" y="3336"/>
                    <a:pt x="5085" y="3707"/>
                  </a:cubicBezTo>
                  <a:lnTo>
                    <a:pt x="5075" y="3707"/>
                  </a:lnTo>
                  <a:cubicBezTo>
                    <a:pt x="4703" y="4089"/>
                    <a:pt x="4482" y="4602"/>
                    <a:pt x="4492" y="5134"/>
                  </a:cubicBezTo>
                  <a:lnTo>
                    <a:pt x="4492" y="9354"/>
                  </a:lnTo>
                  <a:cubicBezTo>
                    <a:pt x="4492" y="10881"/>
                    <a:pt x="3246" y="12117"/>
                    <a:pt x="1729" y="12117"/>
                  </a:cubicBezTo>
                  <a:lnTo>
                    <a:pt x="574" y="12117"/>
                  </a:lnTo>
                  <a:lnTo>
                    <a:pt x="574" y="11544"/>
                  </a:lnTo>
                  <a:lnTo>
                    <a:pt x="1729" y="11544"/>
                  </a:lnTo>
                  <a:cubicBezTo>
                    <a:pt x="2935" y="11544"/>
                    <a:pt x="3909" y="10570"/>
                    <a:pt x="3909" y="9364"/>
                  </a:cubicBezTo>
                  <a:lnTo>
                    <a:pt x="3909" y="5144"/>
                  </a:lnTo>
                  <a:cubicBezTo>
                    <a:pt x="3909" y="3717"/>
                    <a:pt x="5065" y="2562"/>
                    <a:pt x="6491" y="2562"/>
                  </a:cubicBezTo>
                  <a:close/>
                  <a:moveTo>
                    <a:pt x="8118" y="0"/>
                  </a:moveTo>
                  <a:cubicBezTo>
                    <a:pt x="7981" y="0"/>
                    <a:pt x="7843" y="90"/>
                    <a:pt x="7828" y="271"/>
                  </a:cubicBezTo>
                  <a:lnTo>
                    <a:pt x="7828" y="1989"/>
                  </a:lnTo>
                  <a:lnTo>
                    <a:pt x="6501" y="1989"/>
                  </a:lnTo>
                  <a:cubicBezTo>
                    <a:pt x="4753" y="1989"/>
                    <a:pt x="3347" y="3396"/>
                    <a:pt x="3337" y="5144"/>
                  </a:cubicBezTo>
                  <a:lnTo>
                    <a:pt x="3337" y="6470"/>
                  </a:lnTo>
                  <a:lnTo>
                    <a:pt x="2191" y="6470"/>
                  </a:lnTo>
                  <a:cubicBezTo>
                    <a:pt x="1729" y="6470"/>
                    <a:pt x="1287" y="6571"/>
                    <a:pt x="865" y="6752"/>
                  </a:cubicBezTo>
                  <a:cubicBezTo>
                    <a:pt x="534" y="6865"/>
                    <a:pt x="678" y="7309"/>
                    <a:pt x="958" y="7309"/>
                  </a:cubicBezTo>
                  <a:cubicBezTo>
                    <a:pt x="1001" y="7309"/>
                    <a:pt x="1047" y="7298"/>
                    <a:pt x="1096" y="7274"/>
                  </a:cubicBezTo>
                  <a:cubicBezTo>
                    <a:pt x="1438" y="7123"/>
                    <a:pt x="1809" y="7053"/>
                    <a:pt x="2191" y="7053"/>
                  </a:cubicBezTo>
                  <a:lnTo>
                    <a:pt x="3337" y="7053"/>
                  </a:lnTo>
                  <a:lnTo>
                    <a:pt x="3337" y="7626"/>
                  </a:lnTo>
                  <a:lnTo>
                    <a:pt x="2191" y="7626"/>
                  </a:lnTo>
                  <a:cubicBezTo>
                    <a:pt x="975" y="7626"/>
                    <a:pt x="1" y="8600"/>
                    <a:pt x="1" y="9816"/>
                  </a:cubicBezTo>
                  <a:lnTo>
                    <a:pt x="1" y="14398"/>
                  </a:lnTo>
                  <a:cubicBezTo>
                    <a:pt x="11" y="14578"/>
                    <a:pt x="149" y="14669"/>
                    <a:pt x="287" y="14669"/>
                  </a:cubicBezTo>
                  <a:cubicBezTo>
                    <a:pt x="425" y="14669"/>
                    <a:pt x="564" y="14578"/>
                    <a:pt x="574" y="14398"/>
                  </a:cubicBezTo>
                  <a:lnTo>
                    <a:pt x="574" y="12690"/>
                  </a:lnTo>
                  <a:lnTo>
                    <a:pt x="1729" y="12690"/>
                  </a:lnTo>
                  <a:cubicBezTo>
                    <a:pt x="3568" y="12690"/>
                    <a:pt x="5065" y="11193"/>
                    <a:pt x="5065" y="9354"/>
                  </a:cubicBezTo>
                  <a:lnTo>
                    <a:pt x="5065" y="8198"/>
                  </a:lnTo>
                  <a:lnTo>
                    <a:pt x="6220" y="8198"/>
                  </a:lnTo>
                  <a:cubicBezTo>
                    <a:pt x="8059" y="8198"/>
                    <a:pt x="9546" y="6701"/>
                    <a:pt x="9556" y="4863"/>
                  </a:cubicBezTo>
                  <a:lnTo>
                    <a:pt x="9556" y="3707"/>
                  </a:lnTo>
                  <a:lnTo>
                    <a:pt x="11264" y="3707"/>
                  </a:lnTo>
                  <a:cubicBezTo>
                    <a:pt x="11273" y="3708"/>
                    <a:pt x="11283" y="3708"/>
                    <a:pt x="11292" y="3708"/>
                  </a:cubicBezTo>
                  <a:cubicBezTo>
                    <a:pt x="11666" y="3708"/>
                    <a:pt x="11666" y="3134"/>
                    <a:pt x="11292" y="3134"/>
                  </a:cubicBezTo>
                  <a:cubicBezTo>
                    <a:pt x="11283" y="3134"/>
                    <a:pt x="11273" y="3134"/>
                    <a:pt x="11264" y="3135"/>
                  </a:cubicBezTo>
                  <a:lnTo>
                    <a:pt x="9556" y="3135"/>
                  </a:lnTo>
                  <a:lnTo>
                    <a:pt x="9556" y="2562"/>
                  </a:lnTo>
                  <a:lnTo>
                    <a:pt x="11264" y="2562"/>
                  </a:lnTo>
                  <a:cubicBezTo>
                    <a:pt x="11270" y="2562"/>
                    <a:pt x="11277" y="2563"/>
                    <a:pt x="11283" y="2563"/>
                  </a:cubicBezTo>
                  <a:cubicBezTo>
                    <a:pt x="11666" y="2563"/>
                    <a:pt x="11669" y="1988"/>
                    <a:pt x="11292" y="1988"/>
                  </a:cubicBezTo>
                  <a:cubicBezTo>
                    <a:pt x="11283" y="1988"/>
                    <a:pt x="11273" y="1989"/>
                    <a:pt x="11264" y="1989"/>
                  </a:cubicBezTo>
                  <a:lnTo>
                    <a:pt x="9556" y="1989"/>
                  </a:lnTo>
                  <a:lnTo>
                    <a:pt x="9556" y="1628"/>
                  </a:lnTo>
                  <a:cubicBezTo>
                    <a:pt x="9541" y="1447"/>
                    <a:pt x="9402" y="1356"/>
                    <a:pt x="9266" y="1356"/>
                  </a:cubicBezTo>
                  <a:cubicBezTo>
                    <a:pt x="9129" y="1356"/>
                    <a:pt x="8993" y="1447"/>
                    <a:pt x="8983" y="1628"/>
                  </a:cubicBezTo>
                  <a:lnTo>
                    <a:pt x="8983" y="4863"/>
                  </a:lnTo>
                  <a:cubicBezTo>
                    <a:pt x="8983" y="6390"/>
                    <a:pt x="7747" y="7626"/>
                    <a:pt x="6220" y="7626"/>
                  </a:cubicBezTo>
                  <a:lnTo>
                    <a:pt x="5065" y="7626"/>
                  </a:lnTo>
                  <a:lnTo>
                    <a:pt x="5065" y="7053"/>
                  </a:lnTo>
                  <a:lnTo>
                    <a:pt x="6220" y="7053"/>
                  </a:lnTo>
                  <a:cubicBezTo>
                    <a:pt x="7426" y="7053"/>
                    <a:pt x="8400" y="6069"/>
                    <a:pt x="8400" y="4863"/>
                  </a:cubicBezTo>
                  <a:lnTo>
                    <a:pt x="8400" y="271"/>
                  </a:lnTo>
                  <a:cubicBezTo>
                    <a:pt x="8390" y="90"/>
                    <a:pt x="8255" y="0"/>
                    <a:pt x="8118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8"/>
            <p:cNvSpPr/>
            <p:nvPr/>
          </p:nvSpPr>
          <p:spPr>
            <a:xfrm>
              <a:off x="6675308" y="3046228"/>
              <a:ext cx="19930" cy="14781"/>
            </a:xfrm>
            <a:custGeom>
              <a:avLst/>
              <a:gdLst/>
              <a:ahLst/>
              <a:cxnLst/>
              <a:rect l="l" t="t" r="r" b="b"/>
              <a:pathLst>
                <a:path w="774" h="574" extrusionOk="0">
                  <a:moveTo>
                    <a:pt x="382" y="1"/>
                  </a:moveTo>
                  <a:cubicBezTo>
                    <a:pt x="121" y="11"/>
                    <a:pt x="0" y="322"/>
                    <a:pt x="181" y="493"/>
                  </a:cubicBezTo>
                  <a:cubicBezTo>
                    <a:pt x="241" y="553"/>
                    <a:pt x="312" y="573"/>
                    <a:pt x="382" y="573"/>
                  </a:cubicBezTo>
                  <a:cubicBezTo>
                    <a:pt x="462" y="573"/>
                    <a:pt x="543" y="543"/>
                    <a:pt x="593" y="493"/>
                  </a:cubicBezTo>
                  <a:cubicBezTo>
                    <a:pt x="774" y="302"/>
                    <a:pt x="633" y="1"/>
                    <a:pt x="382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8"/>
            <p:cNvSpPr/>
            <p:nvPr/>
          </p:nvSpPr>
          <p:spPr>
            <a:xfrm>
              <a:off x="6602333" y="3067626"/>
              <a:ext cx="76606" cy="165933"/>
            </a:xfrm>
            <a:custGeom>
              <a:avLst/>
              <a:gdLst/>
              <a:ahLst/>
              <a:cxnLst/>
              <a:rect l="l" t="t" r="r" b="b"/>
              <a:pathLst>
                <a:path w="2975" h="6444" extrusionOk="0">
                  <a:moveTo>
                    <a:pt x="2651" y="0"/>
                  </a:moveTo>
                  <a:cubicBezTo>
                    <a:pt x="2545" y="0"/>
                    <a:pt x="2444" y="61"/>
                    <a:pt x="2392" y="164"/>
                  </a:cubicBezTo>
                  <a:cubicBezTo>
                    <a:pt x="2181" y="606"/>
                    <a:pt x="2071" y="1089"/>
                    <a:pt x="2071" y="1581"/>
                  </a:cubicBezTo>
                  <a:lnTo>
                    <a:pt x="2071" y="2736"/>
                  </a:lnTo>
                  <a:lnTo>
                    <a:pt x="363" y="2736"/>
                  </a:lnTo>
                  <a:cubicBezTo>
                    <a:pt x="1" y="2767"/>
                    <a:pt x="1" y="3289"/>
                    <a:pt x="363" y="3309"/>
                  </a:cubicBezTo>
                  <a:lnTo>
                    <a:pt x="2071" y="3309"/>
                  </a:lnTo>
                  <a:lnTo>
                    <a:pt x="2071" y="3892"/>
                  </a:lnTo>
                  <a:lnTo>
                    <a:pt x="363" y="3892"/>
                  </a:lnTo>
                  <a:cubicBezTo>
                    <a:pt x="1" y="3912"/>
                    <a:pt x="1" y="4434"/>
                    <a:pt x="363" y="4465"/>
                  </a:cubicBezTo>
                  <a:lnTo>
                    <a:pt x="2071" y="4465"/>
                  </a:lnTo>
                  <a:lnTo>
                    <a:pt x="2071" y="6173"/>
                  </a:lnTo>
                  <a:cubicBezTo>
                    <a:pt x="2081" y="6353"/>
                    <a:pt x="2219" y="6444"/>
                    <a:pt x="2357" y="6444"/>
                  </a:cubicBezTo>
                  <a:cubicBezTo>
                    <a:pt x="2495" y="6444"/>
                    <a:pt x="2633" y="6353"/>
                    <a:pt x="2643" y="6173"/>
                  </a:cubicBezTo>
                  <a:lnTo>
                    <a:pt x="2643" y="1591"/>
                  </a:lnTo>
                  <a:cubicBezTo>
                    <a:pt x="2643" y="1179"/>
                    <a:pt x="2734" y="777"/>
                    <a:pt x="2904" y="406"/>
                  </a:cubicBezTo>
                  <a:cubicBezTo>
                    <a:pt x="2975" y="265"/>
                    <a:pt x="2914" y="94"/>
                    <a:pt x="2764" y="24"/>
                  </a:cubicBezTo>
                  <a:cubicBezTo>
                    <a:pt x="2727" y="8"/>
                    <a:pt x="2689" y="0"/>
                    <a:pt x="2651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8"/>
            <p:cNvSpPr/>
            <p:nvPr/>
          </p:nvSpPr>
          <p:spPr>
            <a:xfrm>
              <a:off x="6913573" y="2855472"/>
              <a:ext cx="20471" cy="14858"/>
            </a:xfrm>
            <a:custGeom>
              <a:avLst/>
              <a:gdLst/>
              <a:ahLst/>
              <a:cxnLst/>
              <a:rect l="l" t="t" r="r" b="b"/>
              <a:pathLst>
                <a:path w="795" h="577" extrusionOk="0">
                  <a:moveTo>
                    <a:pt x="387" y="0"/>
                  </a:moveTo>
                  <a:cubicBezTo>
                    <a:pt x="154" y="0"/>
                    <a:pt x="1" y="296"/>
                    <a:pt x="191" y="486"/>
                  </a:cubicBezTo>
                  <a:cubicBezTo>
                    <a:pt x="242" y="547"/>
                    <a:pt x="322" y="577"/>
                    <a:pt x="392" y="577"/>
                  </a:cubicBezTo>
                  <a:cubicBezTo>
                    <a:pt x="714" y="577"/>
                    <a:pt x="794" y="145"/>
                    <a:pt x="503" y="24"/>
                  </a:cubicBezTo>
                  <a:cubicBezTo>
                    <a:pt x="463" y="8"/>
                    <a:pt x="424" y="0"/>
                    <a:pt x="387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1" name="Google Shape;161;p28"/>
          <p:cNvSpPr txBox="1">
            <a:spLocks noGrp="1"/>
          </p:cNvSpPr>
          <p:nvPr>
            <p:ph type="ctrTitle"/>
          </p:nvPr>
        </p:nvSpPr>
        <p:spPr>
          <a:xfrm>
            <a:off x="293922" y="2235963"/>
            <a:ext cx="1521230" cy="34285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AU" sz="1200" dirty="0">
                <a:latin typeface="Abel" panose="020B0604020202020204" charset="0"/>
              </a:rPr>
              <a:t>Business Questions</a:t>
            </a:r>
            <a:endParaRPr sz="1200" dirty="0">
              <a:latin typeface="Abel" panose="020B0604020202020204" charset="0"/>
            </a:endParaRPr>
          </a:p>
        </p:txBody>
      </p:sp>
      <p:sp>
        <p:nvSpPr>
          <p:cNvPr id="163" name="Google Shape;163;p28"/>
          <p:cNvSpPr txBox="1">
            <a:spLocks noGrp="1"/>
          </p:cNvSpPr>
          <p:nvPr>
            <p:ph type="ctrTitle" idx="2"/>
          </p:nvPr>
        </p:nvSpPr>
        <p:spPr>
          <a:xfrm>
            <a:off x="1091309" y="4014393"/>
            <a:ext cx="1227019" cy="27570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latin typeface="Abel" panose="020B0604020202020204" charset="0"/>
              </a:rPr>
              <a:t>DATA QUESTIONS</a:t>
            </a:r>
            <a:endParaRPr sz="1200" dirty="0">
              <a:latin typeface="Abel" panose="020B0604020202020204" charset="0"/>
            </a:endParaRPr>
          </a:p>
        </p:txBody>
      </p:sp>
      <p:sp>
        <p:nvSpPr>
          <p:cNvPr id="164" name="Google Shape;164;p28"/>
          <p:cNvSpPr txBox="1">
            <a:spLocks noGrp="1"/>
          </p:cNvSpPr>
          <p:nvPr>
            <p:ph type="ctrTitle" idx="4"/>
          </p:nvPr>
        </p:nvSpPr>
        <p:spPr>
          <a:xfrm>
            <a:off x="2237762" y="2340707"/>
            <a:ext cx="814559" cy="23884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AU" sz="1200" dirty="0">
                <a:latin typeface="Abel" panose="020B0604020202020204" charset="0"/>
              </a:rPr>
              <a:t>EDA</a:t>
            </a:r>
            <a:endParaRPr sz="1200" dirty="0">
              <a:latin typeface="Abel" panose="020B0604020202020204" charset="0"/>
            </a:endParaRPr>
          </a:p>
        </p:txBody>
      </p:sp>
      <p:sp>
        <p:nvSpPr>
          <p:cNvPr id="166" name="Google Shape;166;p28"/>
          <p:cNvSpPr txBox="1">
            <a:spLocks noGrp="1"/>
          </p:cNvSpPr>
          <p:nvPr>
            <p:ph type="subTitle" idx="3"/>
          </p:nvPr>
        </p:nvSpPr>
        <p:spPr>
          <a:xfrm>
            <a:off x="4133100" y="2204988"/>
            <a:ext cx="933393" cy="3428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AU" sz="1200" dirty="0">
                <a:solidFill>
                  <a:schemeClr val="bg1"/>
                </a:solidFill>
              </a:rPr>
              <a:t>Modelling</a:t>
            </a:r>
            <a:endParaRPr sz="1200" dirty="0">
              <a:solidFill>
                <a:schemeClr val="bg1"/>
              </a:solidFill>
            </a:endParaRPr>
          </a:p>
        </p:txBody>
      </p:sp>
      <p:grpSp>
        <p:nvGrpSpPr>
          <p:cNvPr id="53" name="Google Shape;8872;p52">
            <a:extLst>
              <a:ext uri="{FF2B5EF4-FFF2-40B4-BE49-F238E27FC236}">
                <a16:creationId xmlns:a16="http://schemas.microsoft.com/office/drawing/2014/main" id="{DA8715BA-8F26-484E-9DC5-58A82FB3B673}"/>
              </a:ext>
            </a:extLst>
          </p:cNvPr>
          <p:cNvGrpSpPr/>
          <p:nvPr/>
        </p:nvGrpSpPr>
        <p:grpSpPr>
          <a:xfrm>
            <a:off x="634382" y="2740667"/>
            <a:ext cx="341967" cy="253429"/>
            <a:chOff x="4670239" y="1541599"/>
            <a:chExt cx="359679" cy="321833"/>
          </a:xfrm>
        </p:grpSpPr>
        <p:sp>
          <p:nvSpPr>
            <p:cNvPr id="54" name="Google Shape;8873;p52">
              <a:extLst>
                <a:ext uri="{FF2B5EF4-FFF2-40B4-BE49-F238E27FC236}">
                  <a16:creationId xmlns:a16="http://schemas.microsoft.com/office/drawing/2014/main" id="{DBD972F5-3F99-4715-A93F-B3AEAD5F3F32}"/>
                </a:ext>
              </a:extLst>
            </p:cNvPr>
            <p:cNvSpPr/>
            <p:nvPr/>
          </p:nvSpPr>
          <p:spPr>
            <a:xfrm>
              <a:off x="4818790" y="1606787"/>
              <a:ext cx="28838" cy="49687"/>
            </a:xfrm>
            <a:custGeom>
              <a:avLst/>
              <a:gdLst/>
              <a:ahLst/>
              <a:cxnLst/>
              <a:rect l="l" t="t" r="r" b="b"/>
              <a:pathLst>
                <a:path w="906" h="1561" extrusionOk="0">
                  <a:moveTo>
                    <a:pt x="429" y="298"/>
                  </a:moveTo>
                  <a:lnTo>
                    <a:pt x="429" y="584"/>
                  </a:lnTo>
                  <a:cubicBezTo>
                    <a:pt x="310" y="537"/>
                    <a:pt x="287" y="489"/>
                    <a:pt x="287" y="429"/>
                  </a:cubicBezTo>
                  <a:cubicBezTo>
                    <a:pt x="287" y="346"/>
                    <a:pt x="358" y="310"/>
                    <a:pt x="429" y="298"/>
                  </a:cubicBezTo>
                  <a:close/>
                  <a:moveTo>
                    <a:pt x="537" y="882"/>
                  </a:moveTo>
                  <a:cubicBezTo>
                    <a:pt x="656" y="929"/>
                    <a:pt x="680" y="989"/>
                    <a:pt x="680" y="1060"/>
                  </a:cubicBezTo>
                  <a:cubicBezTo>
                    <a:pt x="680" y="1132"/>
                    <a:pt x="620" y="1191"/>
                    <a:pt x="537" y="1203"/>
                  </a:cubicBezTo>
                  <a:lnTo>
                    <a:pt x="537" y="882"/>
                  </a:lnTo>
                  <a:close/>
                  <a:moveTo>
                    <a:pt x="477" y="1"/>
                  </a:moveTo>
                  <a:cubicBezTo>
                    <a:pt x="441" y="1"/>
                    <a:pt x="418" y="13"/>
                    <a:pt x="418" y="48"/>
                  </a:cubicBezTo>
                  <a:lnTo>
                    <a:pt x="418" y="108"/>
                  </a:lnTo>
                  <a:cubicBezTo>
                    <a:pt x="191" y="132"/>
                    <a:pt x="48" y="251"/>
                    <a:pt x="48" y="477"/>
                  </a:cubicBezTo>
                  <a:cubicBezTo>
                    <a:pt x="48" y="715"/>
                    <a:pt x="227" y="787"/>
                    <a:pt x="418" y="870"/>
                  </a:cubicBezTo>
                  <a:lnTo>
                    <a:pt x="418" y="1239"/>
                  </a:lnTo>
                  <a:cubicBezTo>
                    <a:pt x="310" y="1215"/>
                    <a:pt x="263" y="1191"/>
                    <a:pt x="179" y="1120"/>
                  </a:cubicBezTo>
                  <a:cubicBezTo>
                    <a:pt x="159" y="1104"/>
                    <a:pt x="138" y="1096"/>
                    <a:pt x="118" y="1096"/>
                  </a:cubicBezTo>
                  <a:cubicBezTo>
                    <a:pt x="93" y="1096"/>
                    <a:pt x="69" y="1110"/>
                    <a:pt x="48" y="1144"/>
                  </a:cubicBezTo>
                  <a:cubicBezTo>
                    <a:pt x="1" y="1203"/>
                    <a:pt x="1" y="1263"/>
                    <a:pt x="48" y="1310"/>
                  </a:cubicBezTo>
                  <a:cubicBezTo>
                    <a:pt x="120" y="1418"/>
                    <a:pt x="287" y="1465"/>
                    <a:pt x="418" y="1465"/>
                  </a:cubicBezTo>
                  <a:lnTo>
                    <a:pt x="418" y="1513"/>
                  </a:lnTo>
                  <a:cubicBezTo>
                    <a:pt x="418" y="1549"/>
                    <a:pt x="441" y="1560"/>
                    <a:pt x="477" y="1560"/>
                  </a:cubicBezTo>
                  <a:cubicBezTo>
                    <a:pt x="501" y="1560"/>
                    <a:pt x="537" y="1549"/>
                    <a:pt x="537" y="1513"/>
                  </a:cubicBezTo>
                  <a:lnTo>
                    <a:pt x="537" y="1429"/>
                  </a:lnTo>
                  <a:cubicBezTo>
                    <a:pt x="727" y="1406"/>
                    <a:pt x="894" y="1263"/>
                    <a:pt x="894" y="1025"/>
                  </a:cubicBezTo>
                  <a:cubicBezTo>
                    <a:pt x="906" y="787"/>
                    <a:pt x="763" y="703"/>
                    <a:pt x="549" y="632"/>
                  </a:cubicBezTo>
                  <a:lnTo>
                    <a:pt x="549" y="286"/>
                  </a:lnTo>
                  <a:cubicBezTo>
                    <a:pt x="596" y="286"/>
                    <a:pt x="644" y="298"/>
                    <a:pt x="680" y="334"/>
                  </a:cubicBezTo>
                  <a:cubicBezTo>
                    <a:pt x="707" y="341"/>
                    <a:pt x="738" y="363"/>
                    <a:pt x="771" y="363"/>
                  </a:cubicBezTo>
                  <a:cubicBezTo>
                    <a:pt x="795" y="363"/>
                    <a:pt x="821" y="351"/>
                    <a:pt x="846" y="310"/>
                  </a:cubicBezTo>
                  <a:cubicBezTo>
                    <a:pt x="882" y="275"/>
                    <a:pt x="894" y="215"/>
                    <a:pt x="834" y="167"/>
                  </a:cubicBezTo>
                  <a:cubicBezTo>
                    <a:pt x="763" y="108"/>
                    <a:pt x="644" y="96"/>
                    <a:pt x="537" y="96"/>
                  </a:cubicBezTo>
                  <a:lnTo>
                    <a:pt x="537" y="48"/>
                  </a:lnTo>
                  <a:cubicBezTo>
                    <a:pt x="537" y="13"/>
                    <a:pt x="501" y="1"/>
                    <a:pt x="477" y="1"/>
                  </a:cubicBezTo>
                  <a:close/>
                </a:path>
              </a:pathLst>
            </a:custGeom>
            <a:ln>
              <a:noFill/>
            </a:ln>
          </p:spPr>
          <p:style>
            <a:lnRef idx="0">
              <a:scrgbClr r="0" g="0" b="0"/>
            </a:lnRef>
            <a:fillRef idx="1001">
              <a:schemeClr val="lt1"/>
            </a:fillRef>
            <a:effectRef idx="0">
              <a:scrgbClr r="0" g="0" b="0"/>
            </a:effectRef>
            <a:fontRef idx="major"/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8874;p52">
              <a:extLst>
                <a:ext uri="{FF2B5EF4-FFF2-40B4-BE49-F238E27FC236}">
                  <a16:creationId xmlns:a16="http://schemas.microsoft.com/office/drawing/2014/main" id="{3668E693-331B-49B6-87F4-DB41E9FCF9F8}"/>
                </a:ext>
              </a:extLst>
            </p:cNvPr>
            <p:cNvSpPr/>
            <p:nvPr/>
          </p:nvSpPr>
          <p:spPr>
            <a:xfrm>
              <a:off x="4875256" y="1557896"/>
              <a:ext cx="82281" cy="82663"/>
            </a:xfrm>
            <a:custGeom>
              <a:avLst/>
              <a:gdLst/>
              <a:ahLst/>
              <a:cxnLst/>
              <a:rect l="l" t="t" r="r" b="b"/>
              <a:pathLst>
                <a:path w="2585" h="2597" extrusionOk="0">
                  <a:moveTo>
                    <a:pt x="1287" y="310"/>
                  </a:moveTo>
                  <a:cubicBezTo>
                    <a:pt x="1823" y="310"/>
                    <a:pt x="2275" y="751"/>
                    <a:pt x="2275" y="1299"/>
                  </a:cubicBezTo>
                  <a:cubicBezTo>
                    <a:pt x="2263" y="1834"/>
                    <a:pt x="1823" y="2275"/>
                    <a:pt x="1287" y="2275"/>
                  </a:cubicBezTo>
                  <a:cubicBezTo>
                    <a:pt x="751" y="2275"/>
                    <a:pt x="310" y="1846"/>
                    <a:pt x="310" y="1299"/>
                  </a:cubicBezTo>
                  <a:cubicBezTo>
                    <a:pt x="310" y="763"/>
                    <a:pt x="739" y="310"/>
                    <a:pt x="1287" y="310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99"/>
                  </a:cubicBezTo>
                  <a:cubicBezTo>
                    <a:pt x="1" y="2013"/>
                    <a:pt x="572" y="2596"/>
                    <a:pt x="1287" y="2596"/>
                  </a:cubicBezTo>
                  <a:cubicBezTo>
                    <a:pt x="2001" y="2596"/>
                    <a:pt x="2585" y="2013"/>
                    <a:pt x="2585" y="1299"/>
                  </a:cubicBezTo>
                  <a:cubicBezTo>
                    <a:pt x="2585" y="584"/>
                    <a:pt x="2001" y="1"/>
                    <a:pt x="1287" y="1"/>
                  </a:cubicBezTo>
                  <a:close/>
                </a:path>
              </a:pathLst>
            </a:custGeom>
            <a:ln>
              <a:noFill/>
            </a:ln>
          </p:spPr>
          <p:style>
            <a:lnRef idx="0">
              <a:scrgbClr r="0" g="0" b="0"/>
            </a:lnRef>
            <a:fillRef idx="1001">
              <a:schemeClr val="lt1"/>
            </a:fillRef>
            <a:effectRef idx="0">
              <a:scrgbClr r="0" g="0" b="0"/>
            </a:effectRef>
            <a:fontRef idx="major"/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8875;p52">
              <a:extLst>
                <a:ext uri="{FF2B5EF4-FFF2-40B4-BE49-F238E27FC236}">
                  <a16:creationId xmlns:a16="http://schemas.microsoft.com/office/drawing/2014/main" id="{2D34A65B-B291-4318-95FA-5C49384DCF6A}"/>
                </a:ext>
              </a:extLst>
            </p:cNvPr>
            <p:cNvSpPr/>
            <p:nvPr/>
          </p:nvSpPr>
          <p:spPr>
            <a:xfrm>
              <a:off x="4775215" y="1541599"/>
              <a:ext cx="199001" cy="147850"/>
            </a:xfrm>
            <a:custGeom>
              <a:avLst/>
              <a:gdLst/>
              <a:ahLst/>
              <a:cxnLst/>
              <a:rect l="l" t="t" r="r" b="b"/>
              <a:pathLst>
                <a:path w="6252" h="4645" extrusionOk="0">
                  <a:moveTo>
                    <a:pt x="1834" y="1811"/>
                  </a:moveTo>
                  <a:cubicBezTo>
                    <a:pt x="2168" y="1811"/>
                    <a:pt x="2465" y="1989"/>
                    <a:pt x="2644" y="2239"/>
                  </a:cubicBezTo>
                  <a:cubicBezTo>
                    <a:pt x="2680" y="2394"/>
                    <a:pt x="2739" y="2525"/>
                    <a:pt x="2799" y="2656"/>
                  </a:cubicBezTo>
                  <a:cubicBezTo>
                    <a:pt x="2799" y="2704"/>
                    <a:pt x="2811" y="2751"/>
                    <a:pt x="2811" y="2787"/>
                  </a:cubicBezTo>
                  <a:cubicBezTo>
                    <a:pt x="2811" y="3335"/>
                    <a:pt x="2382" y="3775"/>
                    <a:pt x="1834" y="3775"/>
                  </a:cubicBezTo>
                  <a:cubicBezTo>
                    <a:pt x="1298" y="3775"/>
                    <a:pt x="846" y="3347"/>
                    <a:pt x="846" y="2787"/>
                  </a:cubicBezTo>
                  <a:cubicBezTo>
                    <a:pt x="846" y="2251"/>
                    <a:pt x="1275" y="1811"/>
                    <a:pt x="1834" y="1811"/>
                  </a:cubicBezTo>
                  <a:close/>
                  <a:moveTo>
                    <a:pt x="1834" y="1263"/>
                  </a:moveTo>
                  <a:cubicBezTo>
                    <a:pt x="2108" y="1263"/>
                    <a:pt x="2382" y="1334"/>
                    <a:pt x="2620" y="1489"/>
                  </a:cubicBezTo>
                  <a:cubicBezTo>
                    <a:pt x="2608" y="1561"/>
                    <a:pt x="2608" y="1644"/>
                    <a:pt x="2584" y="1727"/>
                  </a:cubicBezTo>
                  <a:cubicBezTo>
                    <a:pt x="2382" y="1572"/>
                    <a:pt x="2108" y="1465"/>
                    <a:pt x="1822" y="1465"/>
                  </a:cubicBezTo>
                  <a:cubicBezTo>
                    <a:pt x="1120" y="1465"/>
                    <a:pt x="536" y="2049"/>
                    <a:pt x="536" y="2763"/>
                  </a:cubicBezTo>
                  <a:cubicBezTo>
                    <a:pt x="536" y="3477"/>
                    <a:pt x="1108" y="4061"/>
                    <a:pt x="1822" y="4061"/>
                  </a:cubicBezTo>
                  <a:cubicBezTo>
                    <a:pt x="2453" y="4061"/>
                    <a:pt x="2953" y="3632"/>
                    <a:pt x="3096" y="3049"/>
                  </a:cubicBezTo>
                  <a:cubicBezTo>
                    <a:pt x="3156" y="3108"/>
                    <a:pt x="3215" y="3156"/>
                    <a:pt x="3275" y="3216"/>
                  </a:cubicBezTo>
                  <a:cubicBezTo>
                    <a:pt x="3084" y="3870"/>
                    <a:pt x="2501" y="4299"/>
                    <a:pt x="1834" y="4299"/>
                  </a:cubicBezTo>
                  <a:cubicBezTo>
                    <a:pt x="1001" y="4299"/>
                    <a:pt x="310" y="3608"/>
                    <a:pt x="310" y="2775"/>
                  </a:cubicBezTo>
                  <a:cubicBezTo>
                    <a:pt x="310" y="1942"/>
                    <a:pt x="1001" y="1263"/>
                    <a:pt x="1834" y="1263"/>
                  </a:cubicBezTo>
                  <a:close/>
                  <a:moveTo>
                    <a:pt x="4430" y="1"/>
                  </a:moveTo>
                  <a:cubicBezTo>
                    <a:pt x="3644" y="1"/>
                    <a:pt x="2977" y="501"/>
                    <a:pt x="2703" y="1203"/>
                  </a:cubicBezTo>
                  <a:cubicBezTo>
                    <a:pt x="2441" y="1049"/>
                    <a:pt x="2144" y="977"/>
                    <a:pt x="1834" y="977"/>
                  </a:cubicBezTo>
                  <a:cubicBezTo>
                    <a:pt x="822" y="977"/>
                    <a:pt x="1" y="1799"/>
                    <a:pt x="1" y="2811"/>
                  </a:cubicBezTo>
                  <a:cubicBezTo>
                    <a:pt x="1" y="3823"/>
                    <a:pt x="822" y="4644"/>
                    <a:pt x="1834" y="4644"/>
                  </a:cubicBezTo>
                  <a:cubicBezTo>
                    <a:pt x="2608" y="4644"/>
                    <a:pt x="3287" y="4168"/>
                    <a:pt x="3561" y="3430"/>
                  </a:cubicBezTo>
                  <a:cubicBezTo>
                    <a:pt x="3811" y="3573"/>
                    <a:pt x="4108" y="3656"/>
                    <a:pt x="4430" y="3656"/>
                  </a:cubicBezTo>
                  <a:cubicBezTo>
                    <a:pt x="4846" y="3656"/>
                    <a:pt x="5251" y="3513"/>
                    <a:pt x="5585" y="3251"/>
                  </a:cubicBezTo>
                  <a:cubicBezTo>
                    <a:pt x="5894" y="3001"/>
                    <a:pt x="6132" y="2632"/>
                    <a:pt x="6216" y="2239"/>
                  </a:cubicBezTo>
                  <a:cubicBezTo>
                    <a:pt x="6228" y="2144"/>
                    <a:pt x="6192" y="2049"/>
                    <a:pt x="6097" y="2037"/>
                  </a:cubicBezTo>
                  <a:cubicBezTo>
                    <a:pt x="6086" y="2035"/>
                    <a:pt x="6076" y="2035"/>
                    <a:pt x="6065" y="2035"/>
                  </a:cubicBezTo>
                  <a:cubicBezTo>
                    <a:pt x="5991" y="2035"/>
                    <a:pt x="5917" y="2072"/>
                    <a:pt x="5906" y="2156"/>
                  </a:cubicBezTo>
                  <a:cubicBezTo>
                    <a:pt x="5739" y="2835"/>
                    <a:pt x="5144" y="3335"/>
                    <a:pt x="4430" y="3335"/>
                  </a:cubicBezTo>
                  <a:cubicBezTo>
                    <a:pt x="3882" y="3335"/>
                    <a:pt x="3394" y="3037"/>
                    <a:pt x="3120" y="2561"/>
                  </a:cubicBezTo>
                  <a:cubicBezTo>
                    <a:pt x="3096" y="2406"/>
                    <a:pt x="3037" y="2263"/>
                    <a:pt x="2965" y="2120"/>
                  </a:cubicBezTo>
                  <a:cubicBezTo>
                    <a:pt x="2763" y="1191"/>
                    <a:pt x="3477" y="310"/>
                    <a:pt x="4430" y="310"/>
                  </a:cubicBezTo>
                  <a:cubicBezTo>
                    <a:pt x="5144" y="310"/>
                    <a:pt x="5739" y="787"/>
                    <a:pt x="5906" y="1489"/>
                  </a:cubicBezTo>
                  <a:cubicBezTo>
                    <a:pt x="5916" y="1560"/>
                    <a:pt x="5986" y="1613"/>
                    <a:pt x="6058" y="1613"/>
                  </a:cubicBezTo>
                  <a:cubicBezTo>
                    <a:pt x="6071" y="1613"/>
                    <a:pt x="6084" y="1612"/>
                    <a:pt x="6097" y="1608"/>
                  </a:cubicBezTo>
                  <a:cubicBezTo>
                    <a:pt x="6192" y="1584"/>
                    <a:pt x="6251" y="1501"/>
                    <a:pt x="6216" y="1406"/>
                  </a:cubicBezTo>
                  <a:cubicBezTo>
                    <a:pt x="6132" y="1013"/>
                    <a:pt x="5906" y="656"/>
                    <a:pt x="5585" y="394"/>
                  </a:cubicBezTo>
                  <a:cubicBezTo>
                    <a:pt x="5251" y="132"/>
                    <a:pt x="4846" y="1"/>
                    <a:pt x="4430" y="1"/>
                  </a:cubicBezTo>
                  <a:close/>
                </a:path>
              </a:pathLst>
            </a:custGeom>
            <a:ln>
              <a:noFill/>
            </a:ln>
          </p:spPr>
          <p:style>
            <a:lnRef idx="0">
              <a:scrgbClr r="0" g="0" b="0"/>
            </a:lnRef>
            <a:fillRef idx="1001">
              <a:schemeClr val="lt1"/>
            </a:fillRef>
            <a:effectRef idx="0">
              <a:scrgbClr r="0" g="0" b="0"/>
            </a:effectRef>
            <a:fontRef idx="major"/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8876;p52">
              <a:extLst>
                <a:ext uri="{FF2B5EF4-FFF2-40B4-BE49-F238E27FC236}">
                  <a16:creationId xmlns:a16="http://schemas.microsoft.com/office/drawing/2014/main" id="{36B8252B-58FE-42EE-8DD8-B16AE459F0B9}"/>
                </a:ext>
              </a:extLst>
            </p:cNvPr>
            <p:cNvSpPr/>
            <p:nvPr/>
          </p:nvSpPr>
          <p:spPr>
            <a:xfrm>
              <a:off x="4901803" y="1574957"/>
              <a:ext cx="28838" cy="50069"/>
            </a:xfrm>
            <a:custGeom>
              <a:avLst/>
              <a:gdLst/>
              <a:ahLst/>
              <a:cxnLst/>
              <a:rect l="l" t="t" r="r" b="b"/>
              <a:pathLst>
                <a:path w="906" h="1573" extrusionOk="0">
                  <a:moveTo>
                    <a:pt x="429" y="322"/>
                  </a:moveTo>
                  <a:lnTo>
                    <a:pt x="429" y="596"/>
                  </a:lnTo>
                  <a:cubicBezTo>
                    <a:pt x="310" y="548"/>
                    <a:pt x="274" y="513"/>
                    <a:pt x="274" y="453"/>
                  </a:cubicBezTo>
                  <a:cubicBezTo>
                    <a:pt x="274" y="358"/>
                    <a:pt x="358" y="334"/>
                    <a:pt x="429" y="322"/>
                  </a:cubicBezTo>
                  <a:close/>
                  <a:moveTo>
                    <a:pt x="512" y="894"/>
                  </a:moveTo>
                  <a:cubicBezTo>
                    <a:pt x="631" y="941"/>
                    <a:pt x="667" y="1001"/>
                    <a:pt x="667" y="1072"/>
                  </a:cubicBezTo>
                  <a:cubicBezTo>
                    <a:pt x="667" y="1167"/>
                    <a:pt x="608" y="1215"/>
                    <a:pt x="512" y="1227"/>
                  </a:cubicBezTo>
                  <a:lnTo>
                    <a:pt x="512" y="894"/>
                  </a:lnTo>
                  <a:close/>
                  <a:moveTo>
                    <a:pt x="453" y="1"/>
                  </a:moveTo>
                  <a:cubicBezTo>
                    <a:pt x="429" y="1"/>
                    <a:pt x="393" y="24"/>
                    <a:pt x="393" y="48"/>
                  </a:cubicBezTo>
                  <a:lnTo>
                    <a:pt x="393" y="108"/>
                  </a:lnTo>
                  <a:cubicBezTo>
                    <a:pt x="167" y="132"/>
                    <a:pt x="24" y="251"/>
                    <a:pt x="24" y="477"/>
                  </a:cubicBezTo>
                  <a:cubicBezTo>
                    <a:pt x="24" y="715"/>
                    <a:pt x="203" y="798"/>
                    <a:pt x="393" y="870"/>
                  </a:cubicBezTo>
                  <a:lnTo>
                    <a:pt x="393" y="1239"/>
                  </a:lnTo>
                  <a:cubicBezTo>
                    <a:pt x="286" y="1227"/>
                    <a:pt x="250" y="1179"/>
                    <a:pt x="155" y="1120"/>
                  </a:cubicBezTo>
                  <a:cubicBezTo>
                    <a:pt x="138" y="1108"/>
                    <a:pt x="122" y="1102"/>
                    <a:pt x="106" y="1102"/>
                  </a:cubicBezTo>
                  <a:cubicBezTo>
                    <a:pt x="46" y="1102"/>
                    <a:pt x="0" y="1182"/>
                    <a:pt x="0" y="1239"/>
                  </a:cubicBezTo>
                  <a:cubicBezTo>
                    <a:pt x="0" y="1275"/>
                    <a:pt x="12" y="1298"/>
                    <a:pt x="24" y="1310"/>
                  </a:cubicBezTo>
                  <a:cubicBezTo>
                    <a:pt x="96" y="1417"/>
                    <a:pt x="262" y="1465"/>
                    <a:pt x="393" y="1465"/>
                  </a:cubicBezTo>
                  <a:lnTo>
                    <a:pt x="393" y="1525"/>
                  </a:lnTo>
                  <a:cubicBezTo>
                    <a:pt x="393" y="1548"/>
                    <a:pt x="429" y="1572"/>
                    <a:pt x="453" y="1572"/>
                  </a:cubicBezTo>
                  <a:cubicBezTo>
                    <a:pt x="488" y="1572"/>
                    <a:pt x="512" y="1548"/>
                    <a:pt x="512" y="1525"/>
                  </a:cubicBezTo>
                  <a:lnTo>
                    <a:pt x="512" y="1465"/>
                  </a:lnTo>
                  <a:cubicBezTo>
                    <a:pt x="715" y="1429"/>
                    <a:pt x="869" y="1298"/>
                    <a:pt x="869" y="1060"/>
                  </a:cubicBezTo>
                  <a:cubicBezTo>
                    <a:pt x="905" y="810"/>
                    <a:pt x="739" y="715"/>
                    <a:pt x="536" y="644"/>
                  </a:cubicBezTo>
                  <a:lnTo>
                    <a:pt x="536" y="298"/>
                  </a:lnTo>
                  <a:cubicBezTo>
                    <a:pt x="608" y="298"/>
                    <a:pt x="631" y="322"/>
                    <a:pt x="715" y="358"/>
                  </a:cubicBezTo>
                  <a:cubicBezTo>
                    <a:pt x="728" y="367"/>
                    <a:pt x="742" y="372"/>
                    <a:pt x="758" y="372"/>
                  </a:cubicBezTo>
                  <a:cubicBezTo>
                    <a:pt x="784" y="372"/>
                    <a:pt x="811" y="355"/>
                    <a:pt x="834" y="310"/>
                  </a:cubicBezTo>
                  <a:cubicBezTo>
                    <a:pt x="858" y="274"/>
                    <a:pt x="869" y="215"/>
                    <a:pt x="810" y="167"/>
                  </a:cubicBezTo>
                  <a:cubicBezTo>
                    <a:pt x="739" y="108"/>
                    <a:pt x="619" y="96"/>
                    <a:pt x="512" y="96"/>
                  </a:cubicBezTo>
                  <a:lnTo>
                    <a:pt x="512" y="48"/>
                  </a:lnTo>
                  <a:cubicBezTo>
                    <a:pt x="512" y="24"/>
                    <a:pt x="488" y="1"/>
                    <a:pt x="453" y="1"/>
                  </a:cubicBezTo>
                  <a:close/>
                </a:path>
              </a:pathLst>
            </a:custGeom>
            <a:ln>
              <a:noFill/>
            </a:ln>
          </p:spPr>
          <p:style>
            <a:lnRef idx="0">
              <a:scrgbClr r="0" g="0" b="0"/>
            </a:lnRef>
            <a:fillRef idx="1001">
              <a:schemeClr val="lt1"/>
            </a:fillRef>
            <a:effectRef idx="0">
              <a:scrgbClr r="0" g="0" b="0"/>
            </a:effectRef>
            <a:fontRef idx="major"/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8877;p52">
              <a:extLst>
                <a:ext uri="{FF2B5EF4-FFF2-40B4-BE49-F238E27FC236}">
                  <a16:creationId xmlns:a16="http://schemas.microsoft.com/office/drawing/2014/main" id="{889F4E31-254D-410D-BA08-B4DD8C449996}"/>
                </a:ext>
              </a:extLst>
            </p:cNvPr>
            <p:cNvSpPr/>
            <p:nvPr/>
          </p:nvSpPr>
          <p:spPr>
            <a:xfrm>
              <a:off x="4670239" y="1657269"/>
              <a:ext cx="359679" cy="206163"/>
            </a:xfrm>
            <a:custGeom>
              <a:avLst/>
              <a:gdLst/>
              <a:ahLst/>
              <a:cxnLst/>
              <a:rect l="l" t="t" r="r" b="b"/>
              <a:pathLst>
                <a:path w="11300" h="6477" extrusionOk="0">
                  <a:moveTo>
                    <a:pt x="3590" y="1935"/>
                  </a:moveTo>
                  <a:cubicBezTo>
                    <a:pt x="3607" y="1935"/>
                    <a:pt x="3623" y="1948"/>
                    <a:pt x="3632" y="1975"/>
                  </a:cubicBezTo>
                  <a:cubicBezTo>
                    <a:pt x="3715" y="2129"/>
                    <a:pt x="4727" y="4832"/>
                    <a:pt x="4751" y="4939"/>
                  </a:cubicBezTo>
                  <a:cubicBezTo>
                    <a:pt x="4775" y="4951"/>
                    <a:pt x="4751" y="4975"/>
                    <a:pt x="4727" y="4987"/>
                  </a:cubicBezTo>
                  <a:lnTo>
                    <a:pt x="4013" y="5261"/>
                  </a:lnTo>
                  <a:cubicBezTo>
                    <a:pt x="3965" y="5130"/>
                    <a:pt x="2941" y="2403"/>
                    <a:pt x="2870" y="2213"/>
                  </a:cubicBezTo>
                  <a:lnTo>
                    <a:pt x="3572" y="1939"/>
                  </a:lnTo>
                  <a:cubicBezTo>
                    <a:pt x="3578" y="1936"/>
                    <a:pt x="3584" y="1935"/>
                    <a:pt x="3590" y="1935"/>
                  </a:cubicBezTo>
                  <a:close/>
                  <a:moveTo>
                    <a:pt x="2584" y="2308"/>
                  </a:moveTo>
                  <a:lnTo>
                    <a:pt x="3727" y="5368"/>
                  </a:lnTo>
                  <a:cubicBezTo>
                    <a:pt x="3180" y="5570"/>
                    <a:pt x="1810" y="6082"/>
                    <a:pt x="1584" y="6166"/>
                  </a:cubicBezTo>
                  <a:cubicBezTo>
                    <a:pt x="1577" y="6172"/>
                    <a:pt x="1569" y="6175"/>
                    <a:pt x="1560" y="6175"/>
                  </a:cubicBezTo>
                  <a:cubicBezTo>
                    <a:pt x="1537" y="6175"/>
                    <a:pt x="1509" y="6156"/>
                    <a:pt x="1501" y="6130"/>
                  </a:cubicBezTo>
                  <a:lnTo>
                    <a:pt x="394" y="3201"/>
                  </a:lnTo>
                  <a:cubicBezTo>
                    <a:pt x="382" y="3177"/>
                    <a:pt x="394" y="3130"/>
                    <a:pt x="441" y="3118"/>
                  </a:cubicBezTo>
                  <a:cubicBezTo>
                    <a:pt x="1144" y="2844"/>
                    <a:pt x="2096" y="2487"/>
                    <a:pt x="2584" y="2308"/>
                  </a:cubicBezTo>
                  <a:close/>
                  <a:moveTo>
                    <a:pt x="10358" y="1"/>
                  </a:moveTo>
                  <a:cubicBezTo>
                    <a:pt x="10108" y="1"/>
                    <a:pt x="9869" y="131"/>
                    <a:pt x="9692" y="308"/>
                  </a:cubicBezTo>
                  <a:lnTo>
                    <a:pt x="7966" y="1737"/>
                  </a:lnTo>
                  <a:cubicBezTo>
                    <a:pt x="7883" y="1522"/>
                    <a:pt x="7668" y="1308"/>
                    <a:pt x="7263" y="1308"/>
                  </a:cubicBezTo>
                  <a:cubicBezTo>
                    <a:pt x="6756" y="1308"/>
                    <a:pt x="6387" y="1304"/>
                    <a:pt x="6108" y="1304"/>
                  </a:cubicBezTo>
                  <a:cubicBezTo>
                    <a:pt x="5503" y="1304"/>
                    <a:pt x="5318" y="1321"/>
                    <a:pt x="5049" y="1427"/>
                  </a:cubicBezTo>
                  <a:lnTo>
                    <a:pt x="3953" y="1868"/>
                  </a:lnTo>
                  <a:lnTo>
                    <a:pt x="3930" y="1820"/>
                  </a:lnTo>
                  <a:cubicBezTo>
                    <a:pt x="3875" y="1675"/>
                    <a:pt x="3745" y="1592"/>
                    <a:pt x="3597" y="1592"/>
                  </a:cubicBezTo>
                  <a:cubicBezTo>
                    <a:pt x="3550" y="1592"/>
                    <a:pt x="3502" y="1600"/>
                    <a:pt x="3453" y="1618"/>
                  </a:cubicBezTo>
                  <a:lnTo>
                    <a:pt x="2620" y="1927"/>
                  </a:lnTo>
                  <a:cubicBezTo>
                    <a:pt x="2251" y="2058"/>
                    <a:pt x="1108" y="2510"/>
                    <a:pt x="298" y="2808"/>
                  </a:cubicBezTo>
                  <a:cubicBezTo>
                    <a:pt x="96" y="2880"/>
                    <a:pt x="1" y="3106"/>
                    <a:pt x="84" y="3308"/>
                  </a:cubicBezTo>
                  <a:lnTo>
                    <a:pt x="1179" y="6225"/>
                  </a:lnTo>
                  <a:cubicBezTo>
                    <a:pt x="1234" y="6389"/>
                    <a:pt x="1379" y="6476"/>
                    <a:pt x="1540" y="6476"/>
                  </a:cubicBezTo>
                  <a:cubicBezTo>
                    <a:pt x="1590" y="6476"/>
                    <a:pt x="1641" y="6468"/>
                    <a:pt x="1691" y="6451"/>
                  </a:cubicBezTo>
                  <a:cubicBezTo>
                    <a:pt x="1941" y="6368"/>
                    <a:pt x="3608" y="5725"/>
                    <a:pt x="3977" y="5594"/>
                  </a:cubicBezTo>
                  <a:lnTo>
                    <a:pt x="4858" y="5261"/>
                  </a:lnTo>
                  <a:cubicBezTo>
                    <a:pt x="5049" y="5189"/>
                    <a:pt x="5144" y="4975"/>
                    <a:pt x="5061" y="4785"/>
                  </a:cubicBezTo>
                  <a:lnTo>
                    <a:pt x="5049" y="4737"/>
                  </a:lnTo>
                  <a:cubicBezTo>
                    <a:pt x="5620" y="4499"/>
                    <a:pt x="5632" y="4475"/>
                    <a:pt x="6228" y="4475"/>
                  </a:cubicBezTo>
                  <a:cubicBezTo>
                    <a:pt x="6311" y="4475"/>
                    <a:pt x="6394" y="4404"/>
                    <a:pt x="6394" y="4308"/>
                  </a:cubicBezTo>
                  <a:cubicBezTo>
                    <a:pt x="6394" y="4225"/>
                    <a:pt x="6311" y="4142"/>
                    <a:pt x="6228" y="4142"/>
                  </a:cubicBezTo>
                  <a:cubicBezTo>
                    <a:pt x="5585" y="4142"/>
                    <a:pt x="5525" y="4189"/>
                    <a:pt x="4930" y="4439"/>
                  </a:cubicBezTo>
                  <a:lnTo>
                    <a:pt x="4073" y="2153"/>
                  </a:lnTo>
                  <a:lnTo>
                    <a:pt x="5168" y="1689"/>
                  </a:lnTo>
                  <a:cubicBezTo>
                    <a:pt x="5361" y="1615"/>
                    <a:pt x="5513" y="1601"/>
                    <a:pt x="5986" y="1601"/>
                  </a:cubicBezTo>
                  <a:cubicBezTo>
                    <a:pt x="6270" y="1601"/>
                    <a:pt x="6670" y="1606"/>
                    <a:pt x="7263" y="1606"/>
                  </a:cubicBezTo>
                  <a:cubicBezTo>
                    <a:pt x="7442" y="1606"/>
                    <a:pt x="7561" y="1665"/>
                    <a:pt x="7644" y="1784"/>
                  </a:cubicBezTo>
                  <a:cubicBezTo>
                    <a:pt x="7704" y="1868"/>
                    <a:pt x="7704" y="1963"/>
                    <a:pt x="7716" y="1987"/>
                  </a:cubicBezTo>
                  <a:cubicBezTo>
                    <a:pt x="7716" y="2046"/>
                    <a:pt x="7668" y="2344"/>
                    <a:pt x="7382" y="2391"/>
                  </a:cubicBezTo>
                  <a:cubicBezTo>
                    <a:pt x="6942" y="2463"/>
                    <a:pt x="5989" y="2594"/>
                    <a:pt x="5978" y="2594"/>
                  </a:cubicBezTo>
                  <a:cubicBezTo>
                    <a:pt x="5882" y="2606"/>
                    <a:pt x="5823" y="2689"/>
                    <a:pt x="5835" y="2772"/>
                  </a:cubicBezTo>
                  <a:cubicBezTo>
                    <a:pt x="5858" y="2844"/>
                    <a:pt x="5918" y="2903"/>
                    <a:pt x="6001" y="2903"/>
                  </a:cubicBezTo>
                  <a:lnTo>
                    <a:pt x="6037" y="2903"/>
                  </a:lnTo>
                  <a:cubicBezTo>
                    <a:pt x="6049" y="2903"/>
                    <a:pt x="7001" y="2772"/>
                    <a:pt x="7442" y="2701"/>
                  </a:cubicBezTo>
                  <a:cubicBezTo>
                    <a:pt x="7859" y="2630"/>
                    <a:pt x="8014" y="2284"/>
                    <a:pt x="8037" y="2046"/>
                  </a:cubicBezTo>
                  <a:lnTo>
                    <a:pt x="9919" y="498"/>
                  </a:lnTo>
                  <a:cubicBezTo>
                    <a:pt x="10039" y="385"/>
                    <a:pt x="10193" y="287"/>
                    <a:pt x="10356" y="287"/>
                  </a:cubicBezTo>
                  <a:cubicBezTo>
                    <a:pt x="10451" y="287"/>
                    <a:pt x="10549" y="320"/>
                    <a:pt x="10645" y="403"/>
                  </a:cubicBezTo>
                  <a:cubicBezTo>
                    <a:pt x="10942" y="701"/>
                    <a:pt x="10681" y="1058"/>
                    <a:pt x="10597" y="1141"/>
                  </a:cubicBezTo>
                  <a:cubicBezTo>
                    <a:pt x="10526" y="1213"/>
                    <a:pt x="8240" y="3677"/>
                    <a:pt x="8240" y="3677"/>
                  </a:cubicBezTo>
                  <a:cubicBezTo>
                    <a:pt x="7906" y="4070"/>
                    <a:pt x="7466" y="4130"/>
                    <a:pt x="7263" y="4130"/>
                  </a:cubicBezTo>
                  <a:lnTo>
                    <a:pt x="6966" y="4130"/>
                  </a:lnTo>
                  <a:cubicBezTo>
                    <a:pt x="6882" y="4130"/>
                    <a:pt x="6811" y="4201"/>
                    <a:pt x="6811" y="4296"/>
                  </a:cubicBezTo>
                  <a:cubicBezTo>
                    <a:pt x="6811" y="4380"/>
                    <a:pt x="6882" y="4463"/>
                    <a:pt x="6966" y="4463"/>
                  </a:cubicBezTo>
                  <a:lnTo>
                    <a:pt x="7287" y="4463"/>
                  </a:lnTo>
                  <a:cubicBezTo>
                    <a:pt x="7502" y="4439"/>
                    <a:pt x="8061" y="4368"/>
                    <a:pt x="8478" y="3892"/>
                  </a:cubicBezTo>
                  <a:lnTo>
                    <a:pt x="10835" y="1344"/>
                  </a:lnTo>
                  <a:cubicBezTo>
                    <a:pt x="11062" y="1153"/>
                    <a:pt x="11300" y="629"/>
                    <a:pt x="10871" y="213"/>
                  </a:cubicBezTo>
                  <a:cubicBezTo>
                    <a:pt x="10706" y="62"/>
                    <a:pt x="10530" y="1"/>
                    <a:pt x="10358" y="1"/>
                  </a:cubicBezTo>
                  <a:close/>
                </a:path>
              </a:pathLst>
            </a:custGeom>
            <a:ln>
              <a:noFill/>
            </a:ln>
          </p:spPr>
          <p:style>
            <a:lnRef idx="0">
              <a:scrgbClr r="0" g="0" b="0"/>
            </a:lnRef>
            <a:fillRef idx="1001">
              <a:schemeClr val="lt1"/>
            </a:fillRef>
            <a:effectRef idx="0">
              <a:scrgbClr r="0" g="0" b="0"/>
            </a:effectRef>
            <a:fontRef idx="major"/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65" name="Google Shape;3062;p45">
            <a:extLst>
              <a:ext uri="{FF2B5EF4-FFF2-40B4-BE49-F238E27FC236}">
                <a16:creationId xmlns:a16="http://schemas.microsoft.com/office/drawing/2014/main" id="{30E00E31-6952-459C-8FB1-A5CC71C32C3D}"/>
              </a:ext>
            </a:extLst>
          </p:cNvPr>
          <p:cNvGrpSpPr/>
          <p:nvPr/>
        </p:nvGrpSpPr>
        <p:grpSpPr>
          <a:xfrm>
            <a:off x="2421656" y="2719104"/>
            <a:ext cx="383258" cy="216827"/>
            <a:chOff x="2306421" y="3721685"/>
            <a:chExt cx="888169" cy="495779"/>
          </a:xfrm>
        </p:grpSpPr>
        <p:grpSp>
          <p:nvGrpSpPr>
            <p:cNvPr id="66" name="Google Shape;3063;p45">
              <a:extLst>
                <a:ext uri="{FF2B5EF4-FFF2-40B4-BE49-F238E27FC236}">
                  <a16:creationId xmlns:a16="http://schemas.microsoft.com/office/drawing/2014/main" id="{2A3BCA2C-8E23-47B9-BC4A-6092FB2F43BF}"/>
                </a:ext>
              </a:extLst>
            </p:cNvPr>
            <p:cNvGrpSpPr/>
            <p:nvPr/>
          </p:nvGrpSpPr>
          <p:grpSpPr>
            <a:xfrm>
              <a:off x="3123054" y="3721685"/>
              <a:ext cx="71537" cy="495779"/>
              <a:chOff x="3123054" y="3721685"/>
              <a:chExt cx="71537" cy="495779"/>
            </a:xfrm>
          </p:grpSpPr>
          <p:sp>
            <p:nvSpPr>
              <p:cNvPr id="94" name="Google Shape;3064;p45">
                <a:extLst>
                  <a:ext uri="{FF2B5EF4-FFF2-40B4-BE49-F238E27FC236}">
                    <a16:creationId xmlns:a16="http://schemas.microsoft.com/office/drawing/2014/main" id="{B91ED49D-707E-4A7E-B574-0EB704E65D26}"/>
                  </a:ext>
                </a:extLst>
              </p:cNvPr>
              <p:cNvSpPr/>
              <p:nvPr/>
            </p:nvSpPr>
            <p:spPr>
              <a:xfrm>
                <a:off x="3123054" y="3740051"/>
                <a:ext cx="71537" cy="477412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24746" extrusionOk="0">
                    <a:moveTo>
                      <a:pt x="0" y="1"/>
                    </a:moveTo>
                    <a:lnTo>
                      <a:pt x="0" y="23793"/>
                    </a:lnTo>
                    <a:cubicBezTo>
                      <a:pt x="0" y="24321"/>
                      <a:pt x="826" y="24746"/>
                      <a:pt x="1848" y="24746"/>
                    </a:cubicBezTo>
                    <a:cubicBezTo>
                      <a:pt x="2869" y="24746"/>
                      <a:pt x="3707" y="24321"/>
                      <a:pt x="3707" y="23793"/>
                    </a:cubicBezTo>
                    <a:lnTo>
                      <a:pt x="3707" y="1"/>
                    </a:lnTo>
                    <a:cubicBezTo>
                      <a:pt x="3707" y="517"/>
                      <a:pt x="2881" y="942"/>
                      <a:pt x="1848" y="942"/>
                    </a:cubicBezTo>
                    <a:cubicBezTo>
                      <a:pt x="826" y="942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3065;p45">
                <a:extLst>
                  <a:ext uri="{FF2B5EF4-FFF2-40B4-BE49-F238E27FC236}">
                    <a16:creationId xmlns:a16="http://schemas.microsoft.com/office/drawing/2014/main" id="{29DCDF39-C377-466F-B1EE-27BDF29A6C1C}"/>
                  </a:ext>
                </a:extLst>
              </p:cNvPr>
              <p:cNvSpPr/>
              <p:nvPr/>
            </p:nvSpPr>
            <p:spPr>
              <a:xfrm>
                <a:off x="3123054" y="3721685"/>
                <a:ext cx="71537" cy="36540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4" extrusionOk="0">
                    <a:moveTo>
                      <a:pt x="1848" y="0"/>
                    </a:moveTo>
                    <a:cubicBezTo>
                      <a:pt x="826" y="0"/>
                      <a:pt x="0" y="425"/>
                      <a:pt x="0" y="953"/>
                    </a:cubicBezTo>
                    <a:cubicBezTo>
                      <a:pt x="0" y="1469"/>
                      <a:pt x="826" y="1894"/>
                      <a:pt x="1848" y="1894"/>
                    </a:cubicBezTo>
                    <a:cubicBezTo>
                      <a:pt x="2881" y="1894"/>
                      <a:pt x="3707" y="1469"/>
                      <a:pt x="3707" y="953"/>
                    </a:cubicBezTo>
                    <a:cubicBezTo>
                      <a:pt x="3707" y="425"/>
                      <a:pt x="2881" y="0"/>
                      <a:pt x="184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" name="Google Shape;3066;p45">
              <a:extLst>
                <a:ext uri="{FF2B5EF4-FFF2-40B4-BE49-F238E27FC236}">
                  <a16:creationId xmlns:a16="http://schemas.microsoft.com/office/drawing/2014/main" id="{9AD550E6-253D-44E9-B1F9-868A4E527639}"/>
                </a:ext>
              </a:extLst>
            </p:cNvPr>
            <p:cNvGrpSpPr/>
            <p:nvPr/>
          </p:nvGrpSpPr>
          <p:grpSpPr>
            <a:xfrm>
              <a:off x="3032475" y="3769067"/>
              <a:ext cx="71324" cy="448396"/>
              <a:chOff x="3032475" y="3769067"/>
              <a:chExt cx="71324" cy="448396"/>
            </a:xfrm>
          </p:grpSpPr>
          <p:sp>
            <p:nvSpPr>
              <p:cNvPr id="92" name="Google Shape;3067;p45">
                <a:extLst>
                  <a:ext uri="{FF2B5EF4-FFF2-40B4-BE49-F238E27FC236}">
                    <a16:creationId xmlns:a16="http://schemas.microsoft.com/office/drawing/2014/main" id="{8D213E09-8C49-409D-8010-A8AC06156C89}"/>
                  </a:ext>
                </a:extLst>
              </p:cNvPr>
              <p:cNvSpPr/>
              <p:nvPr/>
            </p:nvSpPr>
            <p:spPr>
              <a:xfrm>
                <a:off x="3032475" y="3787221"/>
                <a:ext cx="71324" cy="430242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22301" extrusionOk="0">
                    <a:moveTo>
                      <a:pt x="1" y="0"/>
                    </a:moveTo>
                    <a:lnTo>
                      <a:pt x="1" y="21348"/>
                    </a:lnTo>
                    <a:cubicBezTo>
                      <a:pt x="1" y="21876"/>
                      <a:pt x="827" y="22301"/>
                      <a:pt x="1849" y="22301"/>
                    </a:cubicBezTo>
                    <a:cubicBezTo>
                      <a:pt x="2870" y="22301"/>
                      <a:pt x="3697" y="21864"/>
                      <a:pt x="3697" y="21348"/>
                    </a:cubicBezTo>
                    <a:lnTo>
                      <a:pt x="3697" y="0"/>
                    </a:lnTo>
                    <a:cubicBezTo>
                      <a:pt x="3697" y="528"/>
                      <a:pt x="2870" y="941"/>
                      <a:pt x="1849" y="941"/>
                    </a:cubicBezTo>
                    <a:cubicBezTo>
                      <a:pt x="827" y="941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3068;p45">
                <a:extLst>
                  <a:ext uri="{FF2B5EF4-FFF2-40B4-BE49-F238E27FC236}">
                    <a16:creationId xmlns:a16="http://schemas.microsoft.com/office/drawing/2014/main" id="{EC727D07-99BD-4ACB-A676-A6A13F3060C8}"/>
                  </a:ext>
                </a:extLst>
              </p:cNvPr>
              <p:cNvSpPr/>
              <p:nvPr/>
            </p:nvSpPr>
            <p:spPr>
              <a:xfrm>
                <a:off x="3032475" y="3769067"/>
                <a:ext cx="71324" cy="36328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883" extrusionOk="0">
                    <a:moveTo>
                      <a:pt x="1849" y="0"/>
                    </a:moveTo>
                    <a:cubicBezTo>
                      <a:pt x="827" y="0"/>
                      <a:pt x="1" y="425"/>
                      <a:pt x="1" y="941"/>
                    </a:cubicBezTo>
                    <a:cubicBezTo>
                      <a:pt x="1" y="1458"/>
                      <a:pt x="827" y="1882"/>
                      <a:pt x="1849" y="1882"/>
                    </a:cubicBezTo>
                    <a:cubicBezTo>
                      <a:pt x="2870" y="1882"/>
                      <a:pt x="3697" y="1469"/>
                      <a:pt x="3697" y="941"/>
                    </a:cubicBezTo>
                    <a:cubicBezTo>
                      <a:pt x="3697" y="425"/>
                      <a:pt x="2870" y="0"/>
                      <a:pt x="1849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8" name="Google Shape;3069;p45">
              <a:extLst>
                <a:ext uri="{FF2B5EF4-FFF2-40B4-BE49-F238E27FC236}">
                  <a16:creationId xmlns:a16="http://schemas.microsoft.com/office/drawing/2014/main" id="{DAC1B49E-FB9C-4A03-9623-98FB36317DA1}"/>
                </a:ext>
              </a:extLst>
            </p:cNvPr>
            <p:cNvGrpSpPr/>
            <p:nvPr/>
          </p:nvGrpSpPr>
          <p:grpSpPr>
            <a:xfrm>
              <a:off x="2941704" y="3816218"/>
              <a:ext cx="71305" cy="401245"/>
              <a:chOff x="2941704" y="3816218"/>
              <a:chExt cx="71305" cy="401245"/>
            </a:xfrm>
          </p:grpSpPr>
          <p:sp>
            <p:nvSpPr>
              <p:cNvPr id="90" name="Google Shape;3070;p45">
                <a:extLst>
                  <a:ext uri="{FF2B5EF4-FFF2-40B4-BE49-F238E27FC236}">
                    <a16:creationId xmlns:a16="http://schemas.microsoft.com/office/drawing/2014/main" id="{5BB0516F-97CF-4571-80D2-B5080CB8CE80}"/>
                  </a:ext>
                </a:extLst>
              </p:cNvPr>
              <p:cNvSpPr/>
              <p:nvPr/>
            </p:nvSpPr>
            <p:spPr>
              <a:xfrm>
                <a:off x="2941704" y="3834604"/>
                <a:ext cx="71305" cy="382860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19845" extrusionOk="0">
                    <a:moveTo>
                      <a:pt x="0" y="0"/>
                    </a:moveTo>
                    <a:lnTo>
                      <a:pt x="0" y="18892"/>
                    </a:lnTo>
                    <a:cubicBezTo>
                      <a:pt x="0" y="19420"/>
                      <a:pt x="827" y="19845"/>
                      <a:pt x="1848" y="19845"/>
                    </a:cubicBezTo>
                    <a:cubicBezTo>
                      <a:pt x="2869" y="19845"/>
                      <a:pt x="3696" y="19408"/>
                      <a:pt x="3696" y="18892"/>
                    </a:cubicBezTo>
                    <a:lnTo>
                      <a:pt x="3696" y="0"/>
                    </a:lnTo>
                    <a:cubicBezTo>
                      <a:pt x="3696" y="517"/>
                      <a:pt x="2869" y="942"/>
                      <a:pt x="1848" y="942"/>
                    </a:cubicBezTo>
                    <a:cubicBezTo>
                      <a:pt x="827" y="942"/>
                      <a:pt x="0" y="517"/>
                      <a:pt x="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3071;p45">
                <a:extLst>
                  <a:ext uri="{FF2B5EF4-FFF2-40B4-BE49-F238E27FC236}">
                    <a16:creationId xmlns:a16="http://schemas.microsoft.com/office/drawing/2014/main" id="{955AD6F8-7310-445B-8A91-C4ACCBC31609}"/>
                  </a:ext>
                </a:extLst>
              </p:cNvPr>
              <p:cNvSpPr/>
              <p:nvPr/>
            </p:nvSpPr>
            <p:spPr>
              <a:xfrm>
                <a:off x="2941704" y="3816218"/>
                <a:ext cx="71305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1895" extrusionOk="0">
                    <a:moveTo>
                      <a:pt x="1848" y="1"/>
                    </a:moveTo>
                    <a:cubicBezTo>
                      <a:pt x="827" y="1"/>
                      <a:pt x="0" y="426"/>
                      <a:pt x="0" y="953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69" y="1895"/>
                      <a:pt x="3696" y="1470"/>
                      <a:pt x="3696" y="953"/>
                    </a:cubicBezTo>
                    <a:cubicBezTo>
                      <a:pt x="3696" y="437"/>
                      <a:pt x="2869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9" name="Google Shape;3072;p45">
              <a:extLst>
                <a:ext uri="{FF2B5EF4-FFF2-40B4-BE49-F238E27FC236}">
                  <a16:creationId xmlns:a16="http://schemas.microsoft.com/office/drawing/2014/main" id="{D18F3CDF-ED10-4654-82C1-A510E34ED445}"/>
                </a:ext>
              </a:extLst>
            </p:cNvPr>
            <p:cNvGrpSpPr/>
            <p:nvPr/>
          </p:nvGrpSpPr>
          <p:grpSpPr>
            <a:xfrm>
              <a:off x="2850914" y="3863600"/>
              <a:ext cx="71324" cy="353863"/>
              <a:chOff x="2850914" y="3863600"/>
              <a:chExt cx="71324" cy="353863"/>
            </a:xfrm>
          </p:grpSpPr>
          <p:sp>
            <p:nvSpPr>
              <p:cNvPr id="88" name="Google Shape;3073;p45">
                <a:extLst>
                  <a:ext uri="{FF2B5EF4-FFF2-40B4-BE49-F238E27FC236}">
                    <a16:creationId xmlns:a16="http://schemas.microsoft.com/office/drawing/2014/main" id="{B7386C1C-8E61-4358-98BC-FD795558FF9B}"/>
                  </a:ext>
                </a:extLst>
              </p:cNvPr>
              <p:cNvSpPr/>
              <p:nvPr/>
            </p:nvSpPr>
            <p:spPr>
              <a:xfrm>
                <a:off x="2850914" y="3881774"/>
                <a:ext cx="71324" cy="335689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7400" extrusionOk="0">
                    <a:moveTo>
                      <a:pt x="0" y="0"/>
                    </a:moveTo>
                    <a:lnTo>
                      <a:pt x="0" y="16447"/>
                    </a:lnTo>
                    <a:cubicBezTo>
                      <a:pt x="0" y="16975"/>
                      <a:pt x="827" y="17400"/>
                      <a:pt x="1848" y="17400"/>
                    </a:cubicBezTo>
                    <a:cubicBezTo>
                      <a:pt x="2870" y="17400"/>
                      <a:pt x="3696" y="16963"/>
                      <a:pt x="3696" y="16447"/>
                    </a:cubicBezTo>
                    <a:lnTo>
                      <a:pt x="3696" y="0"/>
                    </a:lnTo>
                    <a:cubicBezTo>
                      <a:pt x="3696" y="528"/>
                      <a:pt x="2870" y="941"/>
                      <a:pt x="1848" y="941"/>
                    </a:cubicBezTo>
                    <a:cubicBezTo>
                      <a:pt x="827" y="941"/>
                      <a:pt x="0" y="528"/>
                      <a:pt x="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3074;p45">
                <a:extLst>
                  <a:ext uri="{FF2B5EF4-FFF2-40B4-BE49-F238E27FC236}">
                    <a16:creationId xmlns:a16="http://schemas.microsoft.com/office/drawing/2014/main" id="{12F05B5F-9ED1-4A40-926B-A059EA2BBCBF}"/>
                  </a:ext>
                </a:extLst>
              </p:cNvPr>
              <p:cNvSpPr/>
              <p:nvPr/>
            </p:nvSpPr>
            <p:spPr>
              <a:xfrm>
                <a:off x="2850914" y="3863600"/>
                <a:ext cx="71324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895" extrusionOk="0">
                    <a:moveTo>
                      <a:pt x="1848" y="1"/>
                    </a:moveTo>
                    <a:cubicBezTo>
                      <a:pt x="827" y="1"/>
                      <a:pt x="0" y="426"/>
                      <a:pt x="0" y="942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70" y="1895"/>
                      <a:pt x="3696" y="1470"/>
                      <a:pt x="3696" y="942"/>
                    </a:cubicBezTo>
                    <a:cubicBezTo>
                      <a:pt x="3696" y="426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" name="Google Shape;3075;p45">
              <a:extLst>
                <a:ext uri="{FF2B5EF4-FFF2-40B4-BE49-F238E27FC236}">
                  <a16:creationId xmlns:a16="http://schemas.microsoft.com/office/drawing/2014/main" id="{395F7D29-5AF9-488D-9268-CB353053376B}"/>
                </a:ext>
              </a:extLst>
            </p:cNvPr>
            <p:cNvGrpSpPr/>
            <p:nvPr/>
          </p:nvGrpSpPr>
          <p:grpSpPr>
            <a:xfrm>
              <a:off x="2760123" y="3910770"/>
              <a:ext cx="71537" cy="306693"/>
              <a:chOff x="2760123" y="3910770"/>
              <a:chExt cx="71537" cy="306693"/>
            </a:xfrm>
          </p:grpSpPr>
          <p:sp>
            <p:nvSpPr>
              <p:cNvPr id="86" name="Google Shape;3076;p45">
                <a:extLst>
                  <a:ext uri="{FF2B5EF4-FFF2-40B4-BE49-F238E27FC236}">
                    <a16:creationId xmlns:a16="http://schemas.microsoft.com/office/drawing/2014/main" id="{3EAA09E4-79F8-4A9F-8640-FFDBDA1574C6}"/>
                  </a:ext>
                </a:extLst>
              </p:cNvPr>
              <p:cNvSpPr/>
              <p:nvPr/>
            </p:nvSpPr>
            <p:spPr>
              <a:xfrm>
                <a:off x="2760123" y="3929156"/>
                <a:ext cx="71537" cy="288307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4944" extrusionOk="0">
                    <a:moveTo>
                      <a:pt x="1" y="0"/>
                    </a:moveTo>
                    <a:lnTo>
                      <a:pt x="1" y="13991"/>
                    </a:lnTo>
                    <a:cubicBezTo>
                      <a:pt x="1" y="14519"/>
                      <a:pt x="827" y="14944"/>
                      <a:pt x="1849" y="14944"/>
                    </a:cubicBezTo>
                    <a:cubicBezTo>
                      <a:pt x="2870" y="14944"/>
                      <a:pt x="3708" y="14519"/>
                      <a:pt x="3708" y="13991"/>
                    </a:cubicBezTo>
                    <a:lnTo>
                      <a:pt x="3708" y="0"/>
                    </a:lnTo>
                    <a:cubicBezTo>
                      <a:pt x="3708" y="517"/>
                      <a:pt x="2870" y="941"/>
                      <a:pt x="1849" y="941"/>
                    </a:cubicBezTo>
                    <a:cubicBezTo>
                      <a:pt x="827" y="941"/>
                      <a:pt x="1" y="517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3077;p45">
                <a:extLst>
                  <a:ext uri="{FF2B5EF4-FFF2-40B4-BE49-F238E27FC236}">
                    <a16:creationId xmlns:a16="http://schemas.microsoft.com/office/drawing/2014/main" id="{80EE00B0-EE1C-42A0-8AAF-2D0BE5AF06F1}"/>
                  </a:ext>
                </a:extLst>
              </p:cNvPr>
              <p:cNvSpPr/>
              <p:nvPr/>
            </p:nvSpPr>
            <p:spPr>
              <a:xfrm>
                <a:off x="2760123" y="3910770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49" y="1"/>
                    </a:moveTo>
                    <a:cubicBezTo>
                      <a:pt x="827" y="1"/>
                      <a:pt x="1" y="437"/>
                      <a:pt x="1" y="953"/>
                    </a:cubicBezTo>
                    <a:cubicBezTo>
                      <a:pt x="1" y="1470"/>
                      <a:pt x="827" y="1894"/>
                      <a:pt x="1849" y="1894"/>
                    </a:cubicBezTo>
                    <a:cubicBezTo>
                      <a:pt x="2870" y="1894"/>
                      <a:pt x="3708" y="1470"/>
                      <a:pt x="3708" y="953"/>
                    </a:cubicBezTo>
                    <a:cubicBezTo>
                      <a:pt x="3708" y="425"/>
                      <a:pt x="2870" y="1"/>
                      <a:pt x="1849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" name="Google Shape;3078;p45">
              <a:extLst>
                <a:ext uri="{FF2B5EF4-FFF2-40B4-BE49-F238E27FC236}">
                  <a16:creationId xmlns:a16="http://schemas.microsoft.com/office/drawing/2014/main" id="{62F2BFF4-B0E0-400C-A13C-CDC010A82EEF}"/>
                </a:ext>
              </a:extLst>
            </p:cNvPr>
            <p:cNvGrpSpPr/>
            <p:nvPr/>
          </p:nvGrpSpPr>
          <p:grpSpPr>
            <a:xfrm>
              <a:off x="2669352" y="3958153"/>
              <a:ext cx="71537" cy="259310"/>
              <a:chOff x="2669352" y="3958153"/>
              <a:chExt cx="71537" cy="259310"/>
            </a:xfrm>
          </p:grpSpPr>
          <p:sp>
            <p:nvSpPr>
              <p:cNvPr id="84" name="Google Shape;3079;p45">
                <a:extLst>
                  <a:ext uri="{FF2B5EF4-FFF2-40B4-BE49-F238E27FC236}">
                    <a16:creationId xmlns:a16="http://schemas.microsoft.com/office/drawing/2014/main" id="{DEB49304-6635-4BA6-9D79-B3AB4F5FF758}"/>
                  </a:ext>
                </a:extLst>
              </p:cNvPr>
              <p:cNvSpPr/>
              <p:nvPr/>
            </p:nvSpPr>
            <p:spPr>
              <a:xfrm>
                <a:off x="2669352" y="3976307"/>
                <a:ext cx="71537" cy="241156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2500" extrusionOk="0">
                    <a:moveTo>
                      <a:pt x="0" y="1"/>
                    </a:moveTo>
                    <a:lnTo>
                      <a:pt x="0" y="11547"/>
                    </a:lnTo>
                    <a:cubicBezTo>
                      <a:pt x="0" y="12075"/>
                      <a:pt x="838" y="12500"/>
                      <a:pt x="1859" y="12500"/>
                    </a:cubicBezTo>
                    <a:cubicBezTo>
                      <a:pt x="2881" y="12500"/>
                      <a:pt x="3707" y="12075"/>
                      <a:pt x="3707" y="11547"/>
                    </a:cubicBezTo>
                    <a:lnTo>
                      <a:pt x="3707" y="1"/>
                    </a:lnTo>
                    <a:cubicBezTo>
                      <a:pt x="3707" y="529"/>
                      <a:pt x="2881" y="953"/>
                      <a:pt x="1859" y="953"/>
                    </a:cubicBezTo>
                    <a:cubicBezTo>
                      <a:pt x="838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3080;p45">
                <a:extLst>
                  <a:ext uri="{FF2B5EF4-FFF2-40B4-BE49-F238E27FC236}">
                    <a16:creationId xmlns:a16="http://schemas.microsoft.com/office/drawing/2014/main" id="{A3153065-0F07-4B6C-95BE-D0A0C0456C61}"/>
                  </a:ext>
                </a:extLst>
              </p:cNvPr>
              <p:cNvSpPr/>
              <p:nvPr/>
            </p:nvSpPr>
            <p:spPr>
              <a:xfrm>
                <a:off x="2669352" y="3958153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59" y="1"/>
                    </a:moveTo>
                    <a:cubicBezTo>
                      <a:pt x="838" y="1"/>
                      <a:pt x="0" y="425"/>
                      <a:pt x="0" y="942"/>
                    </a:cubicBezTo>
                    <a:cubicBezTo>
                      <a:pt x="0" y="1470"/>
                      <a:pt x="838" y="1894"/>
                      <a:pt x="1859" y="1894"/>
                    </a:cubicBezTo>
                    <a:cubicBezTo>
                      <a:pt x="2881" y="1894"/>
                      <a:pt x="3707" y="1458"/>
                      <a:pt x="3707" y="942"/>
                    </a:cubicBezTo>
                    <a:cubicBezTo>
                      <a:pt x="3707" y="425"/>
                      <a:pt x="2881" y="1"/>
                      <a:pt x="1859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" name="Google Shape;3081;p45">
              <a:extLst>
                <a:ext uri="{FF2B5EF4-FFF2-40B4-BE49-F238E27FC236}">
                  <a16:creationId xmlns:a16="http://schemas.microsoft.com/office/drawing/2014/main" id="{40B329F7-FE4C-44BF-867D-632830975388}"/>
                </a:ext>
              </a:extLst>
            </p:cNvPr>
            <p:cNvGrpSpPr/>
            <p:nvPr/>
          </p:nvGrpSpPr>
          <p:grpSpPr>
            <a:xfrm>
              <a:off x="2578561" y="4005323"/>
              <a:ext cx="71537" cy="212140"/>
              <a:chOff x="2578561" y="4005323"/>
              <a:chExt cx="71537" cy="212140"/>
            </a:xfrm>
          </p:grpSpPr>
          <p:sp>
            <p:nvSpPr>
              <p:cNvPr id="82" name="Google Shape;3082;p45">
                <a:extLst>
                  <a:ext uri="{FF2B5EF4-FFF2-40B4-BE49-F238E27FC236}">
                    <a16:creationId xmlns:a16="http://schemas.microsoft.com/office/drawing/2014/main" id="{AA339E1D-F18D-4388-9E2B-D891D1540CA1}"/>
                  </a:ext>
                </a:extLst>
              </p:cNvPr>
              <p:cNvSpPr/>
              <p:nvPr/>
            </p:nvSpPr>
            <p:spPr>
              <a:xfrm>
                <a:off x="2578774" y="4023709"/>
                <a:ext cx="71324" cy="193755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0043" extrusionOk="0">
                    <a:moveTo>
                      <a:pt x="1" y="0"/>
                    </a:moveTo>
                    <a:lnTo>
                      <a:pt x="1" y="9090"/>
                    </a:lnTo>
                    <a:cubicBezTo>
                      <a:pt x="1" y="9618"/>
                      <a:pt x="827" y="10043"/>
                      <a:pt x="1849" y="10043"/>
                    </a:cubicBezTo>
                    <a:cubicBezTo>
                      <a:pt x="2870" y="10043"/>
                      <a:pt x="3697" y="9618"/>
                      <a:pt x="3697" y="9090"/>
                    </a:cubicBezTo>
                    <a:lnTo>
                      <a:pt x="3697" y="0"/>
                    </a:lnTo>
                    <a:cubicBezTo>
                      <a:pt x="3697" y="516"/>
                      <a:pt x="2870" y="941"/>
                      <a:pt x="1849" y="941"/>
                    </a:cubicBezTo>
                    <a:cubicBezTo>
                      <a:pt x="827" y="941"/>
                      <a:pt x="1" y="516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3083;p45">
                <a:extLst>
                  <a:ext uri="{FF2B5EF4-FFF2-40B4-BE49-F238E27FC236}">
                    <a16:creationId xmlns:a16="http://schemas.microsoft.com/office/drawing/2014/main" id="{A2A5789A-BABD-41BF-ABE9-8BCB8A30F341}"/>
                  </a:ext>
                </a:extLst>
              </p:cNvPr>
              <p:cNvSpPr/>
              <p:nvPr/>
            </p:nvSpPr>
            <p:spPr>
              <a:xfrm>
                <a:off x="2578561" y="4005323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60" y="0"/>
                    </a:moveTo>
                    <a:cubicBezTo>
                      <a:pt x="827" y="0"/>
                      <a:pt x="0" y="425"/>
                      <a:pt x="0" y="953"/>
                    </a:cubicBezTo>
                    <a:cubicBezTo>
                      <a:pt x="0" y="1469"/>
                      <a:pt x="838" y="1894"/>
                      <a:pt x="1860" y="1894"/>
                    </a:cubicBezTo>
                    <a:cubicBezTo>
                      <a:pt x="2870" y="1894"/>
                      <a:pt x="3708" y="1469"/>
                      <a:pt x="3708" y="953"/>
                    </a:cubicBezTo>
                    <a:cubicBezTo>
                      <a:pt x="3708" y="425"/>
                      <a:pt x="2881" y="0"/>
                      <a:pt x="18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" name="Google Shape;3084;p45">
              <a:extLst>
                <a:ext uri="{FF2B5EF4-FFF2-40B4-BE49-F238E27FC236}">
                  <a16:creationId xmlns:a16="http://schemas.microsoft.com/office/drawing/2014/main" id="{993C00C9-6DC2-4581-B5E7-583F227F2C01}"/>
                </a:ext>
              </a:extLst>
            </p:cNvPr>
            <p:cNvGrpSpPr/>
            <p:nvPr/>
          </p:nvGrpSpPr>
          <p:grpSpPr>
            <a:xfrm>
              <a:off x="2488002" y="4052705"/>
              <a:ext cx="71305" cy="164758"/>
              <a:chOff x="2488002" y="4052705"/>
              <a:chExt cx="71305" cy="164758"/>
            </a:xfrm>
          </p:grpSpPr>
          <p:sp>
            <p:nvSpPr>
              <p:cNvPr id="80" name="Google Shape;3085;p45">
                <a:extLst>
                  <a:ext uri="{FF2B5EF4-FFF2-40B4-BE49-F238E27FC236}">
                    <a16:creationId xmlns:a16="http://schemas.microsoft.com/office/drawing/2014/main" id="{B50940BE-54D8-4659-8E29-4944C7D9B4A2}"/>
                  </a:ext>
                </a:extLst>
              </p:cNvPr>
              <p:cNvSpPr/>
              <p:nvPr/>
            </p:nvSpPr>
            <p:spPr>
              <a:xfrm>
                <a:off x="2488002" y="4070860"/>
                <a:ext cx="71305" cy="146604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7599" extrusionOk="0">
                    <a:moveTo>
                      <a:pt x="0" y="1"/>
                    </a:moveTo>
                    <a:lnTo>
                      <a:pt x="0" y="6646"/>
                    </a:lnTo>
                    <a:cubicBezTo>
                      <a:pt x="0" y="7174"/>
                      <a:pt x="827" y="7599"/>
                      <a:pt x="1848" y="7599"/>
                    </a:cubicBezTo>
                    <a:cubicBezTo>
                      <a:pt x="2870" y="7599"/>
                      <a:pt x="3696" y="7162"/>
                      <a:pt x="3696" y="6646"/>
                    </a:cubicBezTo>
                    <a:lnTo>
                      <a:pt x="3696" y="12"/>
                    </a:lnTo>
                    <a:cubicBezTo>
                      <a:pt x="3696" y="529"/>
                      <a:pt x="2870" y="953"/>
                      <a:pt x="1848" y="953"/>
                    </a:cubicBezTo>
                    <a:cubicBezTo>
                      <a:pt x="827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3086;p45">
                <a:extLst>
                  <a:ext uri="{FF2B5EF4-FFF2-40B4-BE49-F238E27FC236}">
                    <a16:creationId xmlns:a16="http://schemas.microsoft.com/office/drawing/2014/main" id="{AA7F5DAC-26FF-482A-8F54-2DCAA8415DC0}"/>
                  </a:ext>
                </a:extLst>
              </p:cNvPr>
              <p:cNvSpPr/>
              <p:nvPr/>
            </p:nvSpPr>
            <p:spPr>
              <a:xfrm>
                <a:off x="2488002" y="4052705"/>
                <a:ext cx="71305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1895" extrusionOk="0">
                    <a:moveTo>
                      <a:pt x="1848" y="1"/>
                    </a:moveTo>
                    <a:cubicBezTo>
                      <a:pt x="827" y="1"/>
                      <a:pt x="0" y="425"/>
                      <a:pt x="0" y="953"/>
                    </a:cubicBezTo>
                    <a:cubicBezTo>
                      <a:pt x="0" y="1470"/>
                      <a:pt x="827" y="1894"/>
                      <a:pt x="1848" y="1894"/>
                    </a:cubicBezTo>
                    <a:cubicBezTo>
                      <a:pt x="2870" y="1894"/>
                      <a:pt x="3696" y="1458"/>
                      <a:pt x="3696" y="953"/>
                    </a:cubicBezTo>
                    <a:cubicBezTo>
                      <a:pt x="3696" y="437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4" name="Google Shape;3087;p45">
              <a:extLst>
                <a:ext uri="{FF2B5EF4-FFF2-40B4-BE49-F238E27FC236}">
                  <a16:creationId xmlns:a16="http://schemas.microsoft.com/office/drawing/2014/main" id="{F97C3922-C5D2-4395-8DFB-38206B0C4C88}"/>
                </a:ext>
              </a:extLst>
            </p:cNvPr>
            <p:cNvGrpSpPr/>
            <p:nvPr/>
          </p:nvGrpSpPr>
          <p:grpSpPr>
            <a:xfrm>
              <a:off x="2397212" y="4100088"/>
              <a:ext cx="71537" cy="117376"/>
              <a:chOff x="2397212" y="4100088"/>
              <a:chExt cx="71537" cy="117376"/>
            </a:xfrm>
          </p:grpSpPr>
          <p:sp>
            <p:nvSpPr>
              <p:cNvPr id="78" name="Google Shape;3088;p45">
                <a:extLst>
                  <a:ext uri="{FF2B5EF4-FFF2-40B4-BE49-F238E27FC236}">
                    <a16:creationId xmlns:a16="http://schemas.microsoft.com/office/drawing/2014/main" id="{D5E00039-619B-4858-A65B-B4E798C8D3BF}"/>
                  </a:ext>
                </a:extLst>
              </p:cNvPr>
              <p:cNvSpPr/>
              <p:nvPr/>
            </p:nvSpPr>
            <p:spPr>
              <a:xfrm>
                <a:off x="2397212" y="4118242"/>
                <a:ext cx="71537" cy="99221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5143" extrusionOk="0">
                    <a:moveTo>
                      <a:pt x="1" y="1"/>
                    </a:moveTo>
                    <a:lnTo>
                      <a:pt x="1" y="4190"/>
                    </a:lnTo>
                    <a:cubicBezTo>
                      <a:pt x="1" y="4718"/>
                      <a:pt x="827" y="5143"/>
                      <a:pt x="1848" y="5143"/>
                    </a:cubicBezTo>
                    <a:cubicBezTo>
                      <a:pt x="2870" y="5143"/>
                      <a:pt x="3708" y="4706"/>
                      <a:pt x="3708" y="4190"/>
                    </a:cubicBezTo>
                    <a:lnTo>
                      <a:pt x="3708" y="1"/>
                    </a:lnTo>
                    <a:cubicBezTo>
                      <a:pt x="3708" y="517"/>
                      <a:pt x="2870" y="942"/>
                      <a:pt x="1848" y="942"/>
                    </a:cubicBezTo>
                    <a:cubicBezTo>
                      <a:pt x="827" y="942"/>
                      <a:pt x="1" y="517"/>
                      <a:pt x="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3089;p45">
                <a:extLst>
                  <a:ext uri="{FF2B5EF4-FFF2-40B4-BE49-F238E27FC236}">
                    <a16:creationId xmlns:a16="http://schemas.microsoft.com/office/drawing/2014/main" id="{380DAB6C-5314-4ABD-9105-FD849DE7CAC8}"/>
                  </a:ext>
                </a:extLst>
              </p:cNvPr>
              <p:cNvSpPr/>
              <p:nvPr/>
            </p:nvSpPr>
            <p:spPr>
              <a:xfrm>
                <a:off x="2397212" y="4100088"/>
                <a:ext cx="71537" cy="36328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83" extrusionOk="0">
                    <a:moveTo>
                      <a:pt x="1848" y="1"/>
                    </a:moveTo>
                    <a:cubicBezTo>
                      <a:pt x="827" y="1"/>
                      <a:pt x="1" y="414"/>
                      <a:pt x="1" y="942"/>
                    </a:cubicBezTo>
                    <a:cubicBezTo>
                      <a:pt x="1" y="1458"/>
                      <a:pt x="827" y="1883"/>
                      <a:pt x="1848" y="1883"/>
                    </a:cubicBezTo>
                    <a:cubicBezTo>
                      <a:pt x="2870" y="1883"/>
                      <a:pt x="3708" y="1458"/>
                      <a:pt x="3708" y="942"/>
                    </a:cubicBezTo>
                    <a:cubicBezTo>
                      <a:pt x="3708" y="425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75" name="Google Shape;3090;p45">
              <a:extLst>
                <a:ext uri="{FF2B5EF4-FFF2-40B4-BE49-F238E27FC236}">
                  <a16:creationId xmlns:a16="http://schemas.microsoft.com/office/drawing/2014/main" id="{B15D149C-E42E-4B10-925A-8A61F43D0B39}"/>
                </a:ext>
              </a:extLst>
            </p:cNvPr>
            <p:cNvGrpSpPr/>
            <p:nvPr/>
          </p:nvGrpSpPr>
          <p:grpSpPr>
            <a:xfrm>
              <a:off x="2306421" y="4147258"/>
              <a:ext cx="71537" cy="70205"/>
              <a:chOff x="2306421" y="4147258"/>
              <a:chExt cx="71537" cy="70205"/>
            </a:xfrm>
          </p:grpSpPr>
          <p:sp>
            <p:nvSpPr>
              <p:cNvPr id="76" name="Google Shape;3091;p45">
                <a:extLst>
                  <a:ext uri="{FF2B5EF4-FFF2-40B4-BE49-F238E27FC236}">
                    <a16:creationId xmlns:a16="http://schemas.microsoft.com/office/drawing/2014/main" id="{59C9C448-91F9-4B3E-82AC-8BE74661CE48}"/>
                  </a:ext>
                </a:extLst>
              </p:cNvPr>
              <p:cNvSpPr/>
              <p:nvPr/>
            </p:nvSpPr>
            <p:spPr>
              <a:xfrm>
                <a:off x="2306421" y="4165412"/>
                <a:ext cx="71537" cy="52051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2698" extrusionOk="0">
                    <a:moveTo>
                      <a:pt x="1" y="0"/>
                    </a:moveTo>
                    <a:lnTo>
                      <a:pt x="1" y="1745"/>
                    </a:lnTo>
                    <a:cubicBezTo>
                      <a:pt x="1" y="2273"/>
                      <a:pt x="839" y="2698"/>
                      <a:pt x="1860" y="2698"/>
                    </a:cubicBezTo>
                    <a:cubicBezTo>
                      <a:pt x="2882" y="2698"/>
                      <a:pt x="3708" y="2261"/>
                      <a:pt x="3708" y="1745"/>
                    </a:cubicBezTo>
                    <a:lnTo>
                      <a:pt x="3708" y="0"/>
                    </a:lnTo>
                    <a:cubicBezTo>
                      <a:pt x="3708" y="528"/>
                      <a:pt x="2882" y="953"/>
                      <a:pt x="1860" y="953"/>
                    </a:cubicBezTo>
                    <a:cubicBezTo>
                      <a:pt x="839" y="953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3092;p45">
                <a:extLst>
                  <a:ext uri="{FF2B5EF4-FFF2-40B4-BE49-F238E27FC236}">
                    <a16:creationId xmlns:a16="http://schemas.microsoft.com/office/drawing/2014/main" id="{DE3BEE76-4655-4BDC-A31F-2A7E6FE9A9D0}"/>
                  </a:ext>
                </a:extLst>
              </p:cNvPr>
              <p:cNvSpPr/>
              <p:nvPr/>
            </p:nvSpPr>
            <p:spPr>
              <a:xfrm>
                <a:off x="2306421" y="4147258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60" y="0"/>
                    </a:moveTo>
                    <a:cubicBezTo>
                      <a:pt x="839" y="0"/>
                      <a:pt x="1" y="425"/>
                      <a:pt x="1" y="941"/>
                    </a:cubicBezTo>
                    <a:cubicBezTo>
                      <a:pt x="1" y="1469"/>
                      <a:pt x="839" y="1894"/>
                      <a:pt x="1860" y="1894"/>
                    </a:cubicBezTo>
                    <a:cubicBezTo>
                      <a:pt x="2882" y="1894"/>
                      <a:pt x="3708" y="1469"/>
                      <a:pt x="3708" y="941"/>
                    </a:cubicBezTo>
                    <a:cubicBezTo>
                      <a:pt x="3708" y="425"/>
                      <a:pt x="2882" y="0"/>
                      <a:pt x="1860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7" name="Google Shape;164;p28">
            <a:extLst>
              <a:ext uri="{FF2B5EF4-FFF2-40B4-BE49-F238E27FC236}">
                <a16:creationId xmlns:a16="http://schemas.microsoft.com/office/drawing/2014/main" id="{0F004B8E-CD6D-4CA6-A672-C11B50F076A3}"/>
              </a:ext>
            </a:extLst>
          </p:cNvPr>
          <p:cNvSpPr txBox="1">
            <a:spLocks/>
          </p:cNvSpPr>
          <p:nvPr/>
        </p:nvSpPr>
        <p:spPr>
          <a:xfrm>
            <a:off x="2962634" y="3942366"/>
            <a:ext cx="1519228" cy="2757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Unica One"/>
              <a:buNone/>
              <a:defRPr sz="1600" b="0" i="0" u="none" strike="noStrike" cap="none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rPr lang="en-AU" sz="1200" dirty="0">
                <a:solidFill>
                  <a:srgbClr val="FFFFFF"/>
                </a:solidFill>
                <a:latin typeface="Abel" panose="020B0604020202020204" charset="0"/>
              </a:rPr>
              <a:t>Feature Engineering</a:t>
            </a:r>
            <a:endParaRPr lang="en-AU" sz="1200" dirty="0">
              <a:latin typeface="Abel" panose="020B0604020202020204" charset="0"/>
            </a:endParaRPr>
          </a:p>
        </p:txBody>
      </p:sp>
      <p:sp>
        <p:nvSpPr>
          <p:cNvPr id="98" name="Google Shape;164;p28">
            <a:extLst>
              <a:ext uri="{FF2B5EF4-FFF2-40B4-BE49-F238E27FC236}">
                <a16:creationId xmlns:a16="http://schemas.microsoft.com/office/drawing/2014/main" id="{D03ABAF6-184B-4B35-8219-3DBDEC85DE4E}"/>
              </a:ext>
            </a:extLst>
          </p:cNvPr>
          <p:cNvSpPr txBox="1">
            <a:spLocks/>
          </p:cNvSpPr>
          <p:nvPr/>
        </p:nvSpPr>
        <p:spPr>
          <a:xfrm>
            <a:off x="4750093" y="4038038"/>
            <a:ext cx="1519228" cy="2757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Unica One"/>
              <a:buNone/>
              <a:defRPr sz="1600" b="0" i="0" u="none" strike="noStrike" cap="none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rPr lang="en-AU" sz="1200" dirty="0">
                <a:latin typeface="Abel" panose="020B0604020202020204" charset="0"/>
              </a:rPr>
              <a:t>Validation</a:t>
            </a:r>
          </a:p>
          <a:p>
            <a:r>
              <a:rPr lang="en-AU" sz="1200" dirty="0">
                <a:latin typeface="Abel" panose="020B0604020202020204" charset="0"/>
              </a:rPr>
              <a:t>Testing</a:t>
            </a:r>
            <a:endParaRPr lang="en-AU" sz="1000" dirty="0">
              <a:latin typeface="Abel" panose="020B0604020202020204" charset="0"/>
            </a:endParaRPr>
          </a:p>
        </p:txBody>
      </p:sp>
      <p:grpSp>
        <p:nvGrpSpPr>
          <p:cNvPr id="110" name="Google Shape;314;p32">
            <a:extLst>
              <a:ext uri="{FF2B5EF4-FFF2-40B4-BE49-F238E27FC236}">
                <a16:creationId xmlns:a16="http://schemas.microsoft.com/office/drawing/2014/main" id="{A0BDFA34-BD0B-42E6-9891-63024EB13096}"/>
              </a:ext>
            </a:extLst>
          </p:cNvPr>
          <p:cNvGrpSpPr/>
          <p:nvPr/>
        </p:nvGrpSpPr>
        <p:grpSpPr>
          <a:xfrm>
            <a:off x="3506990" y="3373689"/>
            <a:ext cx="336549" cy="199113"/>
            <a:chOff x="4070567" y="2336584"/>
            <a:chExt cx="381898" cy="277971"/>
          </a:xfrm>
        </p:grpSpPr>
        <p:sp>
          <p:nvSpPr>
            <p:cNvPr id="111" name="Google Shape;315;p32">
              <a:extLst>
                <a:ext uri="{FF2B5EF4-FFF2-40B4-BE49-F238E27FC236}">
                  <a16:creationId xmlns:a16="http://schemas.microsoft.com/office/drawing/2014/main" id="{430C51FC-A4FE-45BE-979C-1713CF42EB63}"/>
                </a:ext>
              </a:extLst>
            </p:cNvPr>
            <p:cNvSpPr/>
            <p:nvPr/>
          </p:nvSpPr>
          <p:spPr>
            <a:xfrm>
              <a:off x="4294360" y="2599697"/>
              <a:ext cx="20471" cy="14858"/>
            </a:xfrm>
            <a:custGeom>
              <a:avLst/>
              <a:gdLst/>
              <a:ahLst/>
              <a:cxnLst/>
              <a:rect l="l" t="t" r="r" b="b"/>
              <a:pathLst>
                <a:path w="795" h="577" extrusionOk="0">
                  <a:moveTo>
                    <a:pt x="402" y="0"/>
                  </a:moveTo>
                  <a:cubicBezTo>
                    <a:pt x="91" y="0"/>
                    <a:pt x="0" y="432"/>
                    <a:pt x="292" y="553"/>
                  </a:cubicBezTo>
                  <a:cubicBezTo>
                    <a:pt x="331" y="569"/>
                    <a:pt x="369" y="576"/>
                    <a:pt x="405" y="576"/>
                  </a:cubicBezTo>
                  <a:cubicBezTo>
                    <a:pt x="640" y="576"/>
                    <a:pt x="795" y="272"/>
                    <a:pt x="603" y="81"/>
                  </a:cubicBezTo>
                  <a:cubicBezTo>
                    <a:pt x="553" y="31"/>
                    <a:pt x="483" y="0"/>
                    <a:pt x="402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316;p32">
              <a:extLst>
                <a:ext uri="{FF2B5EF4-FFF2-40B4-BE49-F238E27FC236}">
                  <a16:creationId xmlns:a16="http://schemas.microsoft.com/office/drawing/2014/main" id="{39DB5B2F-1385-4546-A457-570B176484C7}"/>
                </a:ext>
              </a:extLst>
            </p:cNvPr>
            <p:cNvSpPr/>
            <p:nvPr/>
          </p:nvSpPr>
          <p:spPr>
            <a:xfrm>
              <a:off x="4070567" y="2336584"/>
              <a:ext cx="381898" cy="277894"/>
            </a:xfrm>
            <a:custGeom>
              <a:avLst/>
              <a:gdLst/>
              <a:ahLst/>
              <a:cxnLst/>
              <a:rect l="l" t="t" r="r" b="b"/>
              <a:pathLst>
                <a:path w="14831" h="10792" extrusionOk="0">
                  <a:moveTo>
                    <a:pt x="10118" y="2362"/>
                  </a:moveTo>
                  <a:cubicBezTo>
                    <a:pt x="11485" y="2362"/>
                    <a:pt x="12580" y="3467"/>
                    <a:pt x="12590" y="4823"/>
                  </a:cubicBezTo>
                  <a:cubicBezTo>
                    <a:pt x="12590" y="6312"/>
                    <a:pt x="11370" y="7300"/>
                    <a:pt x="10102" y="7300"/>
                  </a:cubicBezTo>
                  <a:cubicBezTo>
                    <a:pt x="9497" y="7300"/>
                    <a:pt x="8880" y="7075"/>
                    <a:pt x="8380" y="6571"/>
                  </a:cubicBezTo>
                  <a:cubicBezTo>
                    <a:pt x="6823" y="5014"/>
                    <a:pt x="7928" y="2362"/>
                    <a:pt x="10118" y="2362"/>
                  </a:cubicBezTo>
                  <a:close/>
                  <a:moveTo>
                    <a:pt x="12499" y="6722"/>
                  </a:moveTo>
                  <a:lnTo>
                    <a:pt x="14027" y="8249"/>
                  </a:lnTo>
                  <a:cubicBezTo>
                    <a:pt x="14167" y="8390"/>
                    <a:pt x="14167" y="8611"/>
                    <a:pt x="14037" y="8741"/>
                  </a:cubicBezTo>
                  <a:cubicBezTo>
                    <a:pt x="13966" y="8807"/>
                    <a:pt x="13876" y="8839"/>
                    <a:pt x="13787" y="8839"/>
                  </a:cubicBezTo>
                  <a:cubicBezTo>
                    <a:pt x="13697" y="8839"/>
                    <a:pt x="13610" y="8807"/>
                    <a:pt x="13544" y="8741"/>
                  </a:cubicBezTo>
                  <a:lnTo>
                    <a:pt x="12007" y="7204"/>
                  </a:lnTo>
                  <a:cubicBezTo>
                    <a:pt x="12188" y="7064"/>
                    <a:pt x="12359" y="6903"/>
                    <a:pt x="12499" y="6722"/>
                  </a:cubicBezTo>
                  <a:close/>
                  <a:moveTo>
                    <a:pt x="4241" y="583"/>
                  </a:moveTo>
                  <a:cubicBezTo>
                    <a:pt x="4833" y="583"/>
                    <a:pt x="5386" y="854"/>
                    <a:pt x="5758" y="1317"/>
                  </a:cubicBezTo>
                  <a:lnTo>
                    <a:pt x="5758" y="9465"/>
                  </a:lnTo>
                  <a:cubicBezTo>
                    <a:pt x="5316" y="9133"/>
                    <a:pt x="4783" y="8952"/>
                    <a:pt x="4231" y="8952"/>
                  </a:cubicBezTo>
                  <a:lnTo>
                    <a:pt x="583" y="8952"/>
                  </a:lnTo>
                  <a:lnTo>
                    <a:pt x="583" y="583"/>
                  </a:lnTo>
                  <a:close/>
                  <a:moveTo>
                    <a:pt x="11495" y="583"/>
                  </a:moveTo>
                  <a:lnTo>
                    <a:pt x="11495" y="2110"/>
                  </a:lnTo>
                  <a:cubicBezTo>
                    <a:pt x="11045" y="1883"/>
                    <a:pt x="10577" y="1779"/>
                    <a:pt x="10122" y="1779"/>
                  </a:cubicBezTo>
                  <a:cubicBezTo>
                    <a:pt x="8522" y="1779"/>
                    <a:pt x="7074" y="3064"/>
                    <a:pt x="7074" y="4823"/>
                  </a:cubicBezTo>
                  <a:cubicBezTo>
                    <a:pt x="7074" y="6589"/>
                    <a:pt x="8520" y="7868"/>
                    <a:pt x="10117" y="7868"/>
                  </a:cubicBezTo>
                  <a:cubicBezTo>
                    <a:pt x="10574" y="7868"/>
                    <a:pt x="11043" y="7764"/>
                    <a:pt x="11495" y="7536"/>
                  </a:cubicBezTo>
                  <a:lnTo>
                    <a:pt x="11495" y="8952"/>
                  </a:lnTo>
                  <a:lnTo>
                    <a:pt x="7837" y="8952"/>
                  </a:lnTo>
                  <a:cubicBezTo>
                    <a:pt x="7295" y="8952"/>
                    <a:pt x="6762" y="9133"/>
                    <a:pt x="6320" y="9465"/>
                  </a:cubicBezTo>
                  <a:lnTo>
                    <a:pt x="6320" y="1317"/>
                  </a:lnTo>
                  <a:cubicBezTo>
                    <a:pt x="6692" y="854"/>
                    <a:pt x="7245" y="583"/>
                    <a:pt x="7837" y="583"/>
                  </a:cubicBezTo>
                  <a:close/>
                  <a:moveTo>
                    <a:pt x="4241" y="9525"/>
                  </a:moveTo>
                  <a:cubicBezTo>
                    <a:pt x="4803" y="9525"/>
                    <a:pt x="5346" y="9776"/>
                    <a:pt x="5708" y="10218"/>
                  </a:cubicBezTo>
                  <a:lnTo>
                    <a:pt x="583" y="10218"/>
                  </a:lnTo>
                  <a:lnTo>
                    <a:pt x="583" y="9525"/>
                  </a:lnTo>
                  <a:close/>
                  <a:moveTo>
                    <a:pt x="292" y="0"/>
                  </a:moveTo>
                  <a:cubicBezTo>
                    <a:pt x="131" y="0"/>
                    <a:pt x="1" y="131"/>
                    <a:pt x="1" y="292"/>
                  </a:cubicBezTo>
                  <a:lnTo>
                    <a:pt x="1" y="10500"/>
                  </a:lnTo>
                  <a:cubicBezTo>
                    <a:pt x="1" y="10660"/>
                    <a:pt x="131" y="10791"/>
                    <a:pt x="292" y="10791"/>
                  </a:cubicBezTo>
                  <a:lnTo>
                    <a:pt x="8109" y="10791"/>
                  </a:lnTo>
                  <a:cubicBezTo>
                    <a:pt x="8115" y="10791"/>
                    <a:pt x="8122" y="10792"/>
                    <a:pt x="8128" y="10792"/>
                  </a:cubicBezTo>
                  <a:cubicBezTo>
                    <a:pt x="8511" y="10792"/>
                    <a:pt x="8514" y="10217"/>
                    <a:pt x="8137" y="10217"/>
                  </a:cubicBezTo>
                  <a:cubicBezTo>
                    <a:pt x="8128" y="10217"/>
                    <a:pt x="8118" y="10218"/>
                    <a:pt x="8109" y="10218"/>
                  </a:cubicBezTo>
                  <a:lnTo>
                    <a:pt x="6371" y="10218"/>
                  </a:lnTo>
                  <a:cubicBezTo>
                    <a:pt x="6732" y="9776"/>
                    <a:pt x="7275" y="9525"/>
                    <a:pt x="7848" y="9525"/>
                  </a:cubicBezTo>
                  <a:lnTo>
                    <a:pt x="11495" y="9525"/>
                  </a:lnTo>
                  <a:lnTo>
                    <a:pt x="11495" y="10218"/>
                  </a:lnTo>
                  <a:lnTo>
                    <a:pt x="10028" y="10218"/>
                  </a:lnTo>
                  <a:cubicBezTo>
                    <a:pt x="10018" y="10218"/>
                    <a:pt x="10009" y="10217"/>
                    <a:pt x="9999" y="10217"/>
                  </a:cubicBezTo>
                  <a:cubicBezTo>
                    <a:pt x="9622" y="10217"/>
                    <a:pt x="9625" y="10792"/>
                    <a:pt x="10008" y="10792"/>
                  </a:cubicBezTo>
                  <a:cubicBezTo>
                    <a:pt x="10015" y="10792"/>
                    <a:pt x="10021" y="10791"/>
                    <a:pt x="10028" y="10791"/>
                  </a:cubicBezTo>
                  <a:lnTo>
                    <a:pt x="11776" y="10791"/>
                  </a:lnTo>
                  <a:cubicBezTo>
                    <a:pt x="11937" y="10791"/>
                    <a:pt x="12067" y="10660"/>
                    <a:pt x="12067" y="10500"/>
                  </a:cubicBezTo>
                  <a:lnTo>
                    <a:pt x="12067" y="9244"/>
                  </a:lnTo>
                  <a:lnTo>
                    <a:pt x="12067" y="8078"/>
                  </a:lnTo>
                  <a:lnTo>
                    <a:pt x="13142" y="9143"/>
                  </a:lnTo>
                  <a:cubicBezTo>
                    <a:pt x="13323" y="9339"/>
                    <a:pt x="13570" y="9437"/>
                    <a:pt x="13817" y="9437"/>
                  </a:cubicBezTo>
                  <a:cubicBezTo>
                    <a:pt x="14052" y="9437"/>
                    <a:pt x="14288" y="9349"/>
                    <a:pt x="14469" y="9174"/>
                  </a:cubicBezTo>
                  <a:cubicBezTo>
                    <a:pt x="14830" y="8802"/>
                    <a:pt x="14820" y="8199"/>
                    <a:pt x="14438" y="7847"/>
                  </a:cubicBezTo>
                  <a:lnTo>
                    <a:pt x="14438" y="7837"/>
                  </a:lnTo>
                  <a:lnTo>
                    <a:pt x="12821" y="6230"/>
                  </a:lnTo>
                  <a:cubicBezTo>
                    <a:pt x="13474" y="4964"/>
                    <a:pt x="13162" y="3406"/>
                    <a:pt x="12067" y="2492"/>
                  </a:cubicBezTo>
                  <a:lnTo>
                    <a:pt x="12067" y="292"/>
                  </a:lnTo>
                  <a:cubicBezTo>
                    <a:pt x="12067" y="131"/>
                    <a:pt x="11937" y="0"/>
                    <a:pt x="11776" y="0"/>
                  </a:cubicBezTo>
                  <a:lnTo>
                    <a:pt x="7837" y="0"/>
                  </a:lnTo>
                  <a:cubicBezTo>
                    <a:pt x="7164" y="0"/>
                    <a:pt x="6511" y="282"/>
                    <a:pt x="6039" y="774"/>
                  </a:cubicBezTo>
                  <a:cubicBezTo>
                    <a:pt x="5567" y="282"/>
                    <a:pt x="4914" y="0"/>
                    <a:pt x="4231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3" name="Google Shape;317;p32">
              <a:extLst>
                <a:ext uri="{FF2B5EF4-FFF2-40B4-BE49-F238E27FC236}">
                  <a16:creationId xmlns:a16="http://schemas.microsoft.com/office/drawing/2014/main" id="{0B6A1C89-1D8A-4381-B3B5-0CE1A763A099}"/>
                </a:ext>
              </a:extLst>
            </p:cNvPr>
            <p:cNvSpPr/>
            <p:nvPr/>
          </p:nvSpPr>
          <p:spPr>
            <a:xfrm>
              <a:off x="4110274" y="2378762"/>
              <a:ext cx="74804" cy="160422"/>
            </a:xfrm>
            <a:custGeom>
              <a:avLst/>
              <a:gdLst/>
              <a:ahLst/>
              <a:cxnLst/>
              <a:rect l="l" t="t" r="r" b="b"/>
              <a:pathLst>
                <a:path w="2905" h="6230" extrusionOk="0">
                  <a:moveTo>
                    <a:pt x="302" y="0"/>
                  </a:moveTo>
                  <a:cubicBezTo>
                    <a:pt x="152" y="0"/>
                    <a:pt x="1" y="101"/>
                    <a:pt x="16" y="302"/>
                  </a:cubicBezTo>
                  <a:lnTo>
                    <a:pt x="16" y="1256"/>
                  </a:lnTo>
                  <a:cubicBezTo>
                    <a:pt x="16" y="1789"/>
                    <a:pt x="227" y="2301"/>
                    <a:pt x="599" y="2673"/>
                  </a:cubicBezTo>
                  <a:lnTo>
                    <a:pt x="1041" y="3115"/>
                  </a:lnTo>
                  <a:lnTo>
                    <a:pt x="599" y="3557"/>
                  </a:lnTo>
                  <a:cubicBezTo>
                    <a:pt x="227" y="3929"/>
                    <a:pt x="16" y="4441"/>
                    <a:pt x="16" y="4973"/>
                  </a:cubicBezTo>
                  <a:lnTo>
                    <a:pt x="16" y="5928"/>
                  </a:lnTo>
                  <a:cubicBezTo>
                    <a:pt x="1" y="6129"/>
                    <a:pt x="152" y="6229"/>
                    <a:pt x="302" y="6229"/>
                  </a:cubicBezTo>
                  <a:cubicBezTo>
                    <a:pt x="453" y="6229"/>
                    <a:pt x="604" y="6129"/>
                    <a:pt x="589" y="5928"/>
                  </a:cubicBezTo>
                  <a:lnTo>
                    <a:pt x="589" y="4973"/>
                  </a:lnTo>
                  <a:cubicBezTo>
                    <a:pt x="589" y="4592"/>
                    <a:pt x="739" y="4230"/>
                    <a:pt x="1011" y="3959"/>
                  </a:cubicBezTo>
                  <a:lnTo>
                    <a:pt x="1453" y="3517"/>
                  </a:lnTo>
                  <a:lnTo>
                    <a:pt x="1895" y="3959"/>
                  </a:lnTo>
                  <a:cubicBezTo>
                    <a:pt x="1945" y="4019"/>
                    <a:pt x="1995" y="4079"/>
                    <a:pt x="2046" y="4140"/>
                  </a:cubicBezTo>
                  <a:lnTo>
                    <a:pt x="1453" y="4140"/>
                  </a:lnTo>
                  <a:cubicBezTo>
                    <a:pt x="1443" y="4139"/>
                    <a:pt x="1434" y="4139"/>
                    <a:pt x="1425" y="4139"/>
                  </a:cubicBezTo>
                  <a:cubicBezTo>
                    <a:pt x="1050" y="4139"/>
                    <a:pt x="1050" y="4713"/>
                    <a:pt x="1425" y="4713"/>
                  </a:cubicBezTo>
                  <a:cubicBezTo>
                    <a:pt x="1434" y="4713"/>
                    <a:pt x="1443" y="4713"/>
                    <a:pt x="1453" y="4712"/>
                  </a:cubicBezTo>
                  <a:lnTo>
                    <a:pt x="2287" y="4712"/>
                  </a:lnTo>
                  <a:cubicBezTo>
                    <a:pt x="2307" y="4803"/>
                    <a:pt x="2307" y="4893"/>
                    <a:pt x="2307" y="4973"/>
                  </a:cubicBezTo>
                  <a:lnTo>
                    <a:pt x="2307" y="5295"/>
                  </a:lnTo>
                  <a:lnTo>
                    <a:pt x="1453" y="5295"/>
                  </a:lnTo>
                  <a:cubicBezTo>
                    <a:pt x="1443" y="5294"/>
                    <a:pt x="1434" y="5294"/>
                    <a:pt x="1424" y="5294"/>
                  </a:cubicBezTo>
                  <a:cubicBezTo>
                    <a:pt x="1047" y="5294"/>
                    <a:pt x="1050" y="5868"/>
                    <a:pt x="1433" y="5868"/>
                  </a:cubicBezTo>
                  <a:cubicBezTo>
                    <a:pt x="1440" y="5868"/>
                    <a:pt x="1446" y="5868"/>
                    <a:pt x="1453" y="5868"/>
                  </a:cubicBezTo>
                  <a:lnTo>
                    <a:pt x="2317" y="5868"/>
                  </a:lnTo>
                  <a:lnTo>
                    <a:pt x="2317" y="5928"/>
                  </a:lnTo>
                  <a:cubicBezTo>
                    <a:pt x="2302" y="6129"/>
                    <a:pt x="2452" y="6229"/>
                    <a:pt x="2603" y="6229"/>
                  </a:cubicBezTo>
                  <a:cubicBezTo>
                    <a:pt x="2754" y="6229"/>
                    <a:pt x="2905" y="6129"/>
                    <a:pt x="2890" y="5928"/>
                  </a:cubicBezTo>
                  <a:lnTo>
                    <a:pt x="2890" y="4984"/>
                  </a:lnTo>
                  <a:cubicBezTo>
                    <a:pt x="2890" y="4441"/>
                    <a:pt x="2679" y="3939"/>
                    <a:pt x="2297" y="3557"/>
                  </a:cubicBezTo>
                  <a:lnTo>
                    <a:pt x="1855" y="3115"/>
                  </a:lnTo>
                  <a:lnTo>
                    <a:pt x="2297" y="2673"/>
                  </a:lnTo>
                  <a:cubicBezTo>
                    <a:pt x="2679" y="2301"/>
                    <a:pt x="2890" y="1789"/>
                    <a:pt x="2890" y="1256"/>
                  </a:cubicBezTo>
                  <a:lnTo>
                    <a:pt x="2890" y="302"/>
                  </a:lnTo>
                  <a:cubicBezTo>
                    <a:pt x="2900" y="101"/>
                    <a:pt x="2749" y="0"/>
                    <a:pt x="2598" y="0"/>
                  </a:cubicBezTo>
                  <a:cubicBezTo>
                    <a:pt x="2447" y="0"/>
                    <a:pt x="2297" y="101"/>
                    <a:pt x="2307" y="302"/>
                  </a:cubicBezTo>
                  <a:lnTo>
                    <a:pt x="2307" y="1256"/>
                  </a:lnTo>
                  <a:cubicBezTo>
                    <a:pt x="2317" y="1638"/>
                    <a:pt x="2166" y="2000"/>
                    <a:pt x="1895" y="2271"/>
                  </a:cubicBezTo>
                  <a:lnTo>
                    <a:pt x="1453" y="2713"/>
                  </a:lnTo>
                  <a:lnTo>
                    <a:pt x="1011" y="2271"/>
                  </a:lnTo>
                  <a:cubicBezTo>
                    <a:pt x="950" y="2211"/>
                    <a:pt x="900" y="2150"/>
                    <a:pt x="860" y="2090"/>
                  </a:cubicBezTo>
                  <a:lnTo>
                    <a:pt x="1453" y="2090"/>
                  </a:lnTo>
                  <a:cubicBezTo>
                    <a:pt x="1459" y="2090"/>
                    <a:pt x="1465" y="2090"/>
                    <a:pt x="1472" y="2090"/>
                  </a:cubicBezTo>
                  <a:cubicBezTo>
                    <a:pt x="1845" y="2090"/>
                    <a:pt x="1848" y="1516"/>
                    <a:pt x="1481" y="1516"/>
                  </a:cubicBezTo>
                  <a:cubicBezTo>
                    <a:pt x="1472" y="1516"/>
                    <a:pt x="1462" y="1517"/>
                    <a:pt x="1453" y="1517"/>
                  </a:cubicBezTo>
                  <a:lnTo>
                    <a:pt x="609" y="1517"/>
                  </a:lnTo>
                  <a:cubicBezTo>
                    <a:pt x="599" y="1427"/>
                    <a:pt x="589" y="1336"/>
                    <a:pt x="589" y="1256"/>
                  </a:cubicBezTo>
                  <a:lnTo>
                    <a:pt x="589" y="935"/>
                  </a:lnTo>
                  <a:lnTo>
                    <a:pt x="1453" y="935"/>
                  </a:lnTo>
                  <a:cubicBezTo>
                    <a:pt x="1462" y="935"/>
                    <a:pt x="1472" y="936"/>
                    <a:pt x="1481" y="936"/>
                  </a:cubicBezTo>
                  <a:cubicBezTo>
                    <a:pt x="1848" y="936"/>
                    <a:pt x="1845" y="361"/>
                    <a:pt x="1472" y="361"/>
                  </a:cubicBezTo>
                  <a:cubicBezTo>
                    <a:pt x="1465" y="361"/>
                    <a:pt x="1459" y="362"/>
                    <a:pt x="1453" y="362"/>
                  </a:cubicBezTo>
                  <a:lnTo>
                    <a:pt x="589" y="362"/>
                  </a:lnTo>
                  <a:lnTo>
                    <a:pt x="589" y="302"/>
                  </a:lnTo>
                  <a:cubicBezTo>
                    <a:pt x="604" y="101"/>
                    <a:pt x="453" y="0"/>
                    <a:pt x="302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318;p32">
              <a:extLst>
                <a:ext uri="{FF2B5EF4-FFF2-40B4-BE49-F238E27FC236}">
                  <a16:creationId xmlns:a16="http://schemas.microsoft.com/office/drawing/2014/main" id="{C5DBD183-4F93-4B83-9665-01DA30909959}"/>
                </a:ext>
              </a:extLst>
            </p:cNvPr>
            <p:cNvSpPr/>
            <p:nvPr/>
          </p:nvSpPr>
          <p:spPr>
            <a:xfrm>
              <a:off x="4342281" y="2416743"/>
              <a:ext cx="39037" cy="51037"/>
            </a:xfrm>
            <a:custGeom>
              <a:avLst/>
              <a:gdLst/>
              <a:ahLst/>
              <a:cxnLst/>
              <a:rect l="l" t="t" r="r" b="b"/>
              <a:pathLst>
                <a:path w="1516" h="1982" extrusionOk="0">
                  <a:moveTo>
                    <a:pt x="427" y="1"/>
                  </a:moveTo>
                  <a:cubicBezTo>
                    <a:pt x="173" y="1"/>
                    <a:pt x="1" y="388"/>
                    <a:pt x="290" y="545"/>
                  </a:cubicBezTo>
                  <a:cubicBezTo>
                    <a:pt x="702" y="796"/>
                    <a:pt x="943" y="1238"/>
                    <a:pt x="943" y="1710"/>
                  </a:cubicBezTo>
                  <a:cubicBezTo>
                    <a:pt x="953" y="1891"/>
                    <a:pt x="1091" y="1981"/>
                    <a:pt x="1229" y="1981"/>
                  </a:cubicBezTo>
                  <a:cubicBezTo>
                    <a:pt x="1367" y="1981"/>
                    <a:pt x="1505" y="1891"/>
                    <a:pt x="1515" y="1710"/>
                  </a:cubicBezTo>
                  <a:cubicBezTo>
                    <a:pt x="1515" y="1037"/>
                    <a:pt x="1174" y="414"/>
                    <a:pt x="601" y="62"/>
                  </a:cubicBezTo>
                  <a:cubicBezTo>
                    <a:pt x="542" y="19"/>
                    <a:pt x="482" y="1"/>
                    <a:pt x="427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319;p32">
              <a:extLst>
                <a:ext uri="{FF2B5EF4-FFF2-40B4-BE49-F238E27FC236}">
                  <a16:creationId xmlns:a16="http://schemas.microsoft.com/office/drawing/2014/main" id="{ECBF1CCA-5CA7-4888-8490-D1384C246BC0}"/>
                </a:ext>
              </a:extLst>
            </p:cNvPr>
            <p:cNvSpPr/>
            <p:nvPr/>
          </p:nvSpPr>
          <p:spPr>
            <a:xfrm>
              <a:off x="4320909" y="2410563"/>
              <a:ext cx="20033" cy="14806"/>
            </a:xfrm>
            <a:custGeom>
              <a:avLst/>
              <a:gdLst/>
              <a:ahLst/>
              <a:cxnLst/>
              <a:rect l="l" t="t" r="r" b="b"/>
              <a:pathLst>
                <a:path w="778" h="575" extrusionOk="0">
                  <a:moveTo>
                    <a:pt x="387" y="0"/>
                  </a:moveTo>
                  <a:cubicBezTo>
                    <a:pt x="4" y="0"/>
                    <a:pt x="1" y="575"/>
                    <a:pt x="378" y="575"/>
                  </a:cubicBezTo>
                  <a:cubicBezTo>
                    <a:pt x="387" y="575"/>
                    <a:pt x="397" y="574"/>
                    <a:pt x="406" y="574"/>
                  </a:cubicBezTo>
                  <a:lnTo>
                    <a:pt x="416" y="574"/>
                  </a:lnTo>
                  <a:cubicBezTo>
                    <a:pt x="778" y="554"/>
                    <a:pt x="778" y="31"/>
                    <a:pt x="416" y="1"/>
                  </a:cubicBezTo>
                  <a:lnTo>
                    <a:pt x="406" y="1"/>
                  </a:lnTo>
                  <a:cubicBezTo>
                    <a:pt x="400" y="1"/>
                    <a:pt x="393" y="0"/>
                    <a:pt x="387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" name="Google Shape;279;p32">
            <a:extLst>
              <a:ext uri="{FF2B5EF4-FFF2-40B4-BE49-F238E27FC236}">
                <a16:creationId xmlns:a16="http://schemas.microsoft.com/office/drawing/2014/main" id="{7C7252D4-18E7-4623-8A57-103B7A62A84F}"/>
              </a:ext>
            </a:extLst>
          </p:cNvPr>
          <p:cNvGrpSpPr/>
          <p:nvPr/>
        </p:nvGrpSpPr>
        <p:grpSpPr>
          <a:xfrm>
            <a:off x="516226" y="2547601"/>
            <a:ext cx="2402274" cy="1375128"/>
            <a:chOff x="2292858" y="1607056"/>
            <a:chExt cx="4125783" cy="2178701"/>
          </a:xfrm>
        </p:grpSpPr>
        <p:grpSp>
          <p:nvGrpSpPr>
            <p:cNvPr id="117" name="Google Shape;280;p32">
              <a:extLst>
                <a:ext uri="{FF2B5EF4-FFF2-40B4-BE49-F238E27FC236}">
                  <a16:creationId xmlns:a16="http://schemas.microsoft.com/office/drawing/2014/main" id="{CCC3B36F-1B3D-4B2E-843F-3E684B756258}"/>
                </a:ext>
              </a:extLst>
            </p:cNvPr>
            <p:cNvGrpSpPr/>
            <p:nvPr/>
          </p:nvGrpSpPr>
          <p:grpSpPr>
            <a:xfrm rot="5400000">
              <a:off x="5465080" y="1667903"/>
              <a:ext cx="1014408" cy="892714"/>
              <a:chOff x="96563" y="2161468"/>
              <a:chExt cx="1625393" cy="1430401"/>
            </a:xfrm>
          </p:grpSpPr>
          <p:sp>
            <p:nvSpPr>
              <p:cNvPr id="136" name="Google Shape;281;p32">
                <a:extLst>
                  <a:ext uri="{FF2B5EF4-FFF2-40B4-BE49-F238E27FC236}">
                    <a16:creationId xmlns:a16="http://schemas.microsoft.com/office/drawing/2014/main" id="{C2614FD1-D7FB-4E67-A9E0-59FED9664929}"/>
                  </a:ext>
                </a:extLst>
              </p:cNvPr>
              <p:cNvSpPr/>
              <p:nvPr/>
            </p:nvSpPr>
            <p:spPr>
              <a:xfrm>
                <a:off x="209851" y="2306940"/>
                <a:ext cx="1401002" cy="1214101"/>
              </a:xfrm>
              <a:prstGeom prst="hexagon">
                <a:avLst>
                  <a:gd name="adj" fmla="val 25000"/>
                  <a:gd name="vf" fmla="val 115470"/>
                </a:avLst>
              </a:pr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282;p32">
                <a:extLst>
                  <a:ext uri="{FF2B5EF4-FFF2-40B4-BE49-F238E27FC236}">
                    <a16:creationId xmlns:a16="http://schemas.microsoft.com/office/drawing/2014/main" id="{2F2189F1-E5E5-4B99-88D7-62D964F79C93}"/>
                  </a:ext>
                </a:extLst>
              </p:cNvPr>
              <p:cNvSpPr/>
              <p:nvPr/>
            </p:nvSpPr>
            <p:spPr>
              <a:xfrm>
                <a:off x="349790" y="2220448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283;p32">
                <a:extLst>
                  <a:ext uri="{FF2B5EF4-FFF2-40B4-BE49-F238E27FC236}">
                    <a16:creationId xmlns:a16="http://schemas.microsoft.com/office/drawing/2014/main" id="{3015D320-D0DB-41D4-8087-FCB6917930C3}"/>
                  </a:ext>
                </a:extLst>
              </p:cNvPr>
              <p:cNvSpPr/>
              <p:nvPr/>
            </p:nvSpPr>
            <p:spPr>
              <a:xfrm>
                <a:off x="1218780" y="2161468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284;p32">
                <a:extLst>
                  <a:ext uri="{FF2B5EF4-FFF2-40B4-BE49-F238E27FC236}">
                    <a16:creationId xmlns:a16="http://schemas.microsoft.com/office/drawing/2014/main" id="{CBAF1EAB-E190-4B67-84D9-297978D862AB}"/>
                  </a:ext>
                </a:extLst>
              </p:cNvPr>
              <p:cNvSpPr/>
              <p:nvPr/>
            </p:nvSpPr>
            <p:spPr>
              <a:xfrm>
                <a:off x="1505656" y="2791864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285;p32">
                <a:extLst>
                  <a:ext uri="{FF2B5EF4-FFF2-40B4-BE49-F238E27FC236}">
                    <a16:creationId xmlns:a16="http://schemas.microsoft.com/office/drawing/2014/main" id="{8C7BBE12-76F7-4AA6-A64F-9574C0971E29}"/>
                  </a:ext>
                </a:extLst>
              </p:cNvPr>
              <p:cNvSpPr/>
              <p:nvPr/>
            </p:nvSpPr>
            <p:spPr>
              <a:xfrm>
                <a:off x="1255812" y="3375569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286;p32">
                <a:extLst>
                  <a:ext uri="{FF2B5EF4-FFF2-40B4-BE49-F238E27FC236}">
                    <a16:creationId xmlns:a16="http://schemas.microsoft.com/office/drawing/2014/main" id="{215B455B-AE86-4BFA-8CE3-B47501567B7D}"/>
                  </a:ext>
                </a:extLst>
              </p:cNvPr>
              <p:cNvSpPr/>
              <p:nvPr/>
            </p:nvSpPr>
            <p:spPr>
              <a:xfrm>
                <a:off x="318883" y="3361919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287;p32">
                <a:extLst>
                  <a:ext uri="{FF2B5EF4-FFF2-40B4-BE49-F238E27FC236}">
                    <a16:creationId xmlns:a16="http://schemas.microsoft.com/office/drawing/2014/main" id="{377EC8E9-A15C-420C-B548-44517E7E4FD2}"/>
                  </a:ext>
                </a:extLst>
              </p:cNvPr>
              <p:cNvSpPr/>
              <p:nvPr/>
            </p:nvSpPr>
            <p:spPr>
              <a:xfrm>
                <a:off x="96563" y="2774254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18" name="Google Shape;288;p32">
              <a:extLst>
                <a:ext uri="{FF2B5EF4-FFF2-40B4-BE49-F238E27FC236}">
                  <a16:creationId xmlns:a16="http://schemas.microsoft.com/office/drawing/2014/main" id="{250469B0-4330-4433-B6E9-C1B8A5AB6DD8}"/>
                </a:ext>
              </a:extLst>
            </p:cNvPr>
            <p:cNvGrpSpPr/>
            <p:nvPr/>
          </p:nvGrpSpPr>
          <p:grpSpPr>
            <a:xfrm rot="5400000">
              <a:off x="2254255" y="1721881"/>
              <a:ext cx="976261" cy="899056"/>
              <a:chOff x="218694" y="2173573"/>
              <a:chExt cx="1564269" cy="1440564"/>
            </a:xfrm>
          </p:grpSpPr>
          <p:sp>
            <p:nvSpPr>
              <p:cNvPr id="129" name="Google Shape;289;p32">
                <a:extLst>
                  <a:ext uri="{FF2B5EF4-FFF2-40B4-BE49-F238E27FC236}">
                    <a16:creationId xmlns:a16="http://schemas.microsoft.com/office/drawing/2014/main" id="{7042F08D-C4F0-405D-831D-36D26450CBEB}"/>
                  </a:ext>
                </a:extLst>
              </p:cNvPr>
              <p:cNvSpPr/>
              <p:nvPr/>
            </p:nvSpPr>
            <p:spPr>
              <a:xfrm>
                <a:off x="304470" y="2287715"/>
                <a:ext cx="1401000" cy="1214099"/>
              </a:xfrm>
              <a:prstGeom prst="hexagon">
                <a:avLst>
                  <a:gd name="adj" fmla="val 25000"/>
                  <a:gd name="vf" fmla="val 115470"/>
                </a:avLst>
              </a:pr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30" name="Google Shape;290;p32">
                <a:extLst>
                  <a:ext uri="{FF2B5EF4-FFF2-40B4-BE49-F238E27FC236}">
                    <a16:creationId xmlns:a16="http://schemas.microsoft.com/office/drawing/2014/main" id="{4840BE03-081C-4583-9560-360A8873F239}"/>
                  </a:ext>
                </a:extLst>
              </p:cNvPr>
              <p:cNvSpPr/>
              <p:nvPr/>
            </p:nvSpPr>
            <p:spPr>
              <a:xfrm>
                <a:off x="218694" y="2790757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291;p32">
                <a:extLst>
                  <a:ext uri="{FF2B5EF4-FFF2-40B4-BE49-F238E27FC236}">
                    <a16:creationId xmlns:a16="http://schemas.microsoft.com/office/drawing/2014/main" id="{90A0BEC1-DE0C-41EE-BCCE-3C2E98628B7B}"/>
                  </a:ext>
                </a:extLst>
              </p:cNvPr>
              <p:cNvSpPr/>
              <p:nvPr/>
            </p:nvSpPr>
            <p:spPr>
              <a:xfrm>
                <a:off x="1272939" y="2194907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32" name="Google Shape;292;p32">
                <a:extLst>
                  <a:ext uri="{FF2B5EF4-FFF2-40B4-BE49-F238E27FC236}">
                    <a16:creationId xmlns:a16="http://schemas.microsoft.com/office/drawing/2014/main" id="{FCB182E6-3189-453E-A866-96C1AA7DF9EE}"/>
                  </a:ext>
                </a:extLst>
              </p:cNvPr>
              <p:cNvSpPr/>
              <p:nvPr/>
            </p:nvSpPr>
            <p:spPr>
              <a:xfrm>
                <a:off x="1289351" y="3350096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293;p32">
                <a:extLst>
                  <a:ext uri="{FF2B5EF4-FFF2-40B4-BE49-F238E27FC236}">
                    <a16:creationId xmlns:a16="http://schemas.microsoft.com/office/drawing/2014/main" id="{13C77E9F-5B3D-49D3-BD1F-A8240126801E}"/>
                  </a:ext>
                </a:extLst>
              </p:cNvPr>
              <p:cNvSpPr/>
              <p:nvPr/>
            </p:nvSpPr>
            <p:spPr>
              <a:xfrm>
                <a:off x="487703" y="3397837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294;p32">
                <a:extLst>
                  <a:ext uri="{FF2B5EF4-FFF2-40B4-BE49-F238E27FC236}">
                    <a16:creationId xmlns:a16="http://schemas.microsoft.com/office/drawing/2014/main" id="{C4815B1A-1F29-49D1-9440-C610C4C00E5F}"/>
                  </a:ext>
                </a:extLst>
              </p:cNvPr>
              <p:cNvSpPr/>
              <p:nvPr/>
            </p:nvSpPr>
            <p:spPr>
              <a:xfrm>
                <a:off x="475256" y="2173573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35" name="Google Shape;295;p32">
                <a:extLst>
                  <a:ext uri="{FF2B5EF4-FFF2-40B4-BE49-F238E27FC236}">
                    <a16:creationId xmlns:a16="http://schemas.microsoft.com/office/drawing/2014/main" id="{7B5FB4A8-B744-440B-B905-5E0201A70108}"/>
                  </a:ext>
                </a:extLst>
              </p:cNvPr>
              <p:cNvSpPr/>
              <p:nvPr/>
            </p:nvSpPr>
            <p:spPr>
              <a:xfrm>
                <a:off x="1566663" y="2717290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9" name="Google Shape;296;p32">
              <a:extLst>
                <a:ext uri="{FF2B5EF4-FFF2-40B4-BE49-F238E27FC236}">
                  <a16:creationId xmlns:a16="http://schemas.microsoft.com/office/drawing/2014/main" id="{B2EC5D0D-A9B5-48E9-A14F-18E940D33D9B}"/>
                </a:ext>
              </a:extLst>
            </p:cNvPr>
            <p:cNvGrpSpPr/>
            <p:nvPr/>
          </p:nvGrpSpPr>
          <p:grpSpPr>
            <a:xfrm rot="5400000">
              <a:off x="3808512" y="2829460"/>
              <a:ext cx="994687" cy="917907"/>
              <a:chOff x="3582762" y="2266275"/>
              <a:chExt cx="1593793" cy="1470769"/>
            </a:xfrm>
          </p:grpSpPr>
          <p:sp>
            <p:nvSpPr>
              <p:cNvPr id="122" name="Google Shape;297;p32">
                <a:extLst>
                  <a:ext uri="{FF2B5EF4-FFF2-40B4-BE49-F238E27FC236}">
                    <a16:creationId xmlns:a16="http://schemas.microsoft.com/office/drawing/2014/main" id="{3C303AA7-6CA1-4252-B798-C15C7FCF7214}"/>
                  </a:ext>
                </a:extLst>
              </p:cNvPr>
              <p:cNvSpPr/>
              <p:nvPr/>
            </p:nvSpPr>
            <p:spPr>
              <a:xfrm>
                <a:off x="3691170" y="2380852"/>
                <a:ext cx="1400999" cy="1214099"/>
              </a:xfrm>
              <a:prstGeom prst="hexagon">
                <a:avLst>
                  <a:gd name="adj" fmla="val 25000"/>
                  <a:gd name="vf" fmla="val 115470"/>
                </a:avLst>
              </a:pr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298;p32">
                <a:extLst>
                  <a:ext uri="{FF2B5EF4-FFF2-40B4-BE49-F238E27FC236}">
                    <a16:creationId xmlns:a16="http://schemas.microsoft.com/office/drawing/2014/main" id="{46B9B3D5-158A-4D86-A965-10FD32C2488A}"/>
                  </a:ext>
                </a:extLst>
              </p:cNvPr>
              <p:cNvSpPr/>
              <p:nvPr/>
            </p:nvSpPr>
            <p:spPr>
              <a:xfrm>
                <a:off x="4706294" y="2266275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299;p32">
                <a:extLst>
                  <a:ext uri="{FF2B5EF4-FFF2-40B4-BE49-F238E27FC236}">
                    <a16:creationId xmlns:a16="http://schemas.microsoft.com/office/drawing/2014/main" id="{D1D5C95B-6C85-4601-ADC4-FC86B0DEEA21}"/>
                  </a:ext>
                </a:extLst>
              </p:cNvPr>
              <p:cNvSpPr/>
              <p:nvPr/>
            </p:nvSpPr>
            <p:spPr>
              <a:xfrm>
                <a:off x="3853669" y="2311755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5" name="Google Shape;300;p32">
                <a:extLst>
                  <a:ext uri="{FF2B5EF4-FFF2-40B4-BE49-F238E27FC236}">
                    <a16:creationId xmlns:a16="http://schemas.microsoft.com/office/drawing/2014/main" id="{0D905490-57D4-4203-8876-E7F033D41B2F}"/>
                  </a:ext>
                </a:extLst>
              </p:cNvPr>
              <p:cNvSpPr/>
              <p:nvPr/>
            </p:nvSpPr>
            <p:spPr>
              <a:xfrm>
                <a:off x="4666426" y="3438667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301;p32">
                <a:extLst>
                  <a:ext uri="{FF2B5EF4-FFF2-40B4-BE49-F238E27FC236}">
                    <a16:creationId xmlns:a16="http://schemas.microsoft.com/office/drawing/2014/main" id="{3F548C88-05AF-4147-A2E9-2BD43DFA42DA}"/>
                  </a:ext>
                </a:extLst>
              </p:cNvPr>
              <p:cNvSpPr/>
              <p:nvPr/>
            </p:nvSpPr>
            <p:spPr>
              <a:xfrm>
                <a:off x="3869865" y="3520744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302;p32">
                <a:extLst>
                  <a:ext uri="{FF2B5EF4-FFF2-40B4-BE49-F238E27FC236}">
                    <a16:creationId xmlns:a16="http://schemas.microsoft.com/office/drawing/2014/main" id="{6731DBD6-2163-4D9B-9403-6EFCE321E420}"/>
                  </a:ext>
                </a:extLst>
              </p:cNvPr>
              <p:cNvSpPr/>
              <p:nvPr/>
            </p:nvSpPr>
            <p:spPr>
              <a:xfrm>
                <a:off x="3582762" y="2864857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303;p32">
                <a:extLst>
                  <a:ext uri="{FF2B5EF4-FFF2-40B4-BE49-F238E27FC236}">
                    <a16:creationId xmlns:a16="http://schemas.microsoft.com/office/drawing/2014/main" id="{549EABED-5E4A-4FFA-8A61-65D404EC60BE}"/>
                  </a:ext>
                </a:extLst>
              </p:cNvPr>
              <p:cNvSpPr/>
              <p:nvPr/>
            </p:nvSpPr>
            <p:spPr>
              <a:xfrm>
                <a:off x="4960255" y="2848082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20" name="Google Shape;304;p32">
              <a:extLst>
                <a:ext uri="{FF2B5EF4-FFF2-40B4-BE49-F238E27FC236}">
                  <a16:creationId xmlns:a16="http://schemas.microsoft.com/office/drawing/2014/main" id="{20C82F30-D060-4454-8FD9-E8858A39C9FA}"/>
                </a:ext>
              </a:extLst>
            </p:cNvPr>
            <p:cNvCxnSpPr>
              <a:cxnSpLocks/>
              <a:stCxn id="129" idx="5"/>
              <a:endCxn id="122" idx="2"/>
            </p:cNvCxnSpPr>
            <p:nvPr/>
          </p:nvCxnSpPr>
          <p:spPr>
            <a:xfrm>
              <a:off x="3120676" y="2442423"/>
              <a:ext cx="814906" cy="585055"/>
            </a:xfrm>
            <a:prstGeom prst="straightConnector1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1" name="Google Shape;305;p32">
              <a:extLst>
                <a:ext uri="{FF2B5EF4-FFF2-40B4-BE49-F238E27FC236}">
                  <a16:creationId xmlns:a16="http://schemas.microsoft.com/office/drawing/2014/main" id="{C7CCE0DA-407B-4EB8-8F11-241B27C9C49A}"/>
                </a:ext>
              </a:extLst>
            </p:cNvPr>
            <p:cNvCxnSpPr>
              <a:cxnSpLocks/>
              <a:stCxn id="122" idx="4"/>
              <a:endCxn id="136" idx="1"/>
            </p:cNvCxnSpPr>
            <p:nvPr/>
          </p:nvCxnSpPr>
          <p:spPr>
            <a:xfrm flipV="1">
              <a:off x="4693302" y="2383372"/>
              <a:ext cx="876829" cy="644106"/>
            </a:xfrm>
            <a:prstGeom prst="straightConnector1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94" name="Google Shape;279;p32">
            <a:extLst>
              <a:ext uri="{FF2B5EF4-FFF2-40B4-BE49-F238E27FC236}">
                <a16:creationId xmlns:a16="http://schemas.microsoft.com/office/drawing/2014/main" id="{3D17847C-6F76-4002-93A0-1422B476E005}"/>
              </a:ext>
            </a:extLst>
          </p:cNvPr>
          <p:cNvGrpSpPr/>
          <p:nvPr/>
        </p:nvGrpSpPr>
        <p:grpSpPr>
          <a:xfrm>
            <a:off x="3364961" y="2547601"/>
            <a:ext cx="2364956" cy="1253570"/>
            <a:chOff x="2502213" y="1675035"/>
            <a:chExt cx="4096610" cy="1980986"/>
          </a:xfrm>
        </p:grpSpPr>
        <p:grpSp>
          <p:nvGrpSpPr>
            <p:cNvPr id="195" name="Google Shape;280;p32">
              <a:extLst>
                <a:ext uri="{FF2B5EF4-FFF2-40B4-BE49-F238E27FC236}">
                  <a16:creationId xmlns:a16="http://schemas.microsoft.com/office/drawing/2014/main" id="{1A127F87-4F1C-43FA-AEE0-39A98747F878}"/>
                </a:ext>
              </a:extLst>
            </p:cNvPr>
            <p:cNvGrpSpPr/>
            <p:nvPr/>
          </p:nvGrpSpPr>
          <p:grpSpPr>
            <a:xfrm rot="5400000">
              <a:off x="5661945" y="2719144"/>
              <a:ext cx="989261" cy="884494"/>
              <a:chOff x="1794535" y="1872762"/>
              <a:chExt cx="1585100" cy="1417231"/>
            </a:xfrm>
          </p:grpSpPr>
          <p:sp>
            <p:nvSpPr>
              <p:cNvPr id="214" name="Google Shape;281;p32">
                <a:extLst>
                  <a:ext uri="{FF2B5EF4-FFF2-40B4-BE49-F238E27FC236}">
                    <a16:creationId xmlns:a16="http://schemas.microsoft.com/office/drawing/2014/main" id="{4D6088C0-9363-4961-BD23-5B03B9306018}"/>
                  </a:ext>
                </a:extLst>
              </p:cNvPr>
              <p:cNvSpPr/>
              <p:nvPr/>
            </p:nvSpPr>
            <p:spPr>
              <a:xfrm>
                <a:off x="1886847" y="1964702"/>
                <a:ext cx="1401001" cy="1214099"/>
              </a:xfrm>
              <a:prstGeom prst="hexagon">
                <a:avLst>
                  <a:gd name="adj" fmla="val 25000"/>
                  <a:gd name="vf" fmla="val 115470"/>
                </a:avLst>
              </a:pr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82;p32">
                <a:extLst>
                  <a:ext uri="{FF2B5EF4-FFF2-40B4-BE49-F238E27FC236}">
                    <a16:creationId xmlns:a16="http://schemas.microsoft.com/office/drawing/2014/main" id="{377A5412-E7BF-4AEE-93CE-B2AF8E3C1E2C}"/>
                  </a:ext>
                </a:extLst>
              </p:cNvPr>
              <p:cNvSpPr/>
              <p:nvPr/>
            </p:nvSpPr>
            <p:spPr>
              <a:xfrm>
                <a:off x="2076754" y="1872762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83;p32">
                <a:extLst>
                  <a:ext uri="{FF2B5EF4-FFF2-40B4-BE49-F238E27FC236}">
                    <a16:creationId xmlns:a16="http://schemas.microsoft.com/office/drawing/2014/main" id="{BB530B06-0D7E-4A53-9F6D-D06871C44134}"/>
                  </a:ext>
                </a:extLst>
              </p:cNvPr>
              <p:cNvSpPr/>
              <p:nvPr/>
            </p:nvSpPr>
            <p:spPr>
              <a:xfrm>
                <a:off x="2866985" y="1872762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84;p32">
                <a:extLst>
                  <a:ext uri="{FF2B5EF4-FFF2-40B4-BE49-F238E27FC236}">
                    <a16:creationId xmlns:a16="http://schemas.microsoft.com/office/drawing/2014/main" id="{DAAF3205-FACD-4D64-8F64-81A1EC72E104}"/>
                  </a:ext>
                </a:extLst>
              </p:cNvPr>
              <p:cNvSpPr/>
              <p:nvPr/>
            </p:nvSpPr>
            <p:spPr>
              <a:xfrm>
                <a:off x="2076754" y="3073693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85;p32">
                <a:extLst>
                  <a:ext uri="{FF2B5EF4-FFF2-40B4-BE49-F238E27FC236}">
                    <a16:creationId xmlns:a16="http://schemas.microsoft.com/office/drawing/2014/main" id="{D70A526B-A653-46D0-8254-E0250FB039C5}"/>
                  </a:ext>
                </a:extLst>
              </p:cNvPr>
              <p:cNvSpPr/>
              <p:nvPr/>
            </p:nvSpPr>
            <p:spPr>
              <a:xfrm>
                <a:off x="2866985" y="3062387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86;p32">
                <a:extLst>
                  <a:ext uri="{FF2B5EF4-FFF2-40B4-BE49-F238E27FC236}">
                    <a16:creationId xmlns:a16="http://schemas.microsoft.com/office/drawing/2014/main" id="{58D860FC-547E-491C-8F3A-8AAA97DFFD4F}"/>
                  </a:ext>
                </a:extLst>
              </p:cNvPr>
              <p:cNvSpPr/>
              <p:nvPr/>
            </p:nvSpPr>
            <p:spPr>
              <a:xfrm>
                <a:off x="3163335" y="2463612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87;p32">
                <a:extLst>
                  <a:ext uri="{FF2B5EF4-FFF2-40B4-BE49-F238E27FC236}">
                    <a16:creationId xmlns:a16="http://schemas.microsoft.com/office/drawing/2014/main" id="{612C958B-CA17-4B05-8888-857DE036A43E}"/>
                  </a:ext>
                </a:extLst>
              </p:cNvPr>
              <p:cNvSpPr/>
              <p:nvPr/>
            </p:nvSpPr>
            <p:spPr>
              <a:xfrm>
                <a:off x="1794535" y="2463612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6" name="Google Shape;288;p32">
              <a:extLst>
                <a:ext uri="{FF2B5EF4-FFF2-40B4-BE49-F238E27FC236}">
                  <a16:creationId xmlns:a16="http://schemas.microsoft.com/office/drawing/2014/main" id="{2E149D94-F7F4-430B-977D-CEE661144D73}"/>
                </a:ext>
              </a:extLst>
            </p:cNvPr>
            <p:cNvGrpSpPr/>
            <p:nvPr/>
          </p:nvGrpSpPr>
          <p:grpSpPr>
            <a:xfrm rot="5400000">
              <a:off x="2451592" y="2717381"/>
              <a:ext cx="989261" cy="888020"/>
              <a:chOff x="1794535" y="1855805"/>
              <a:chExt cx="1585100" cy="1422882"/>
            </a:xfrm>
          </p:grpSpPr>
          <p:sp>
            <p:nvSpPr>
              <p:cNvPr id="207" name="Google Shape;289;p32">
                <a:extLst>
                  <a:ext uri="{FF2B5EF4-FFF2-40B4-BE49-F238E27FC236}">
                    <a16:creationId xmlns:a16="http://schemas.microsoft.com/office/drawing/2014/main" id="{4930956B-FACD-4844-BED8-C267F48A4040}"/>
                  </a:ext>
                </a:extLst>
              </p:cNvPr>
              <p:cNvSpPr/>
              <p:nvPr/>
            </p:nvSpPr>
            <p:spPr>
              <a:xfrm>
                <a:off x="1886849" y="1964702"/>
                <a:ext cx="1401001" cy="1214099"/>
              </a:xfrm>
              <a:prstGeom prst="hexagon">
                <a:avLst>
                  <a:gd name="adj" fmla="val 25000"/>
                  <a:gd name="vf" fmla="val 115470"/>
                </a:avLst>
              </a:pr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08" name="Google Shape;290;p32">
                <a:extLst>
                  <a:ext uri="{FF2B5EF4-FFF2-40B4-BE49-F238E27FC236}">
                    <a16:creationId xmlns:a16="http://schemas.microsoft.com/office/drawing/2014/main" id="{081F2BE1-00CA-4F5C-8782-353281A5F283}"/>
                  </a:ext>
                </a:extLst>
              </p:cNvPr>
              <p:cNvSpPr/>
              <p:nvPr/>
            </p:nvSpPr>
            <p:spPr>
              <a:xfrm>
                <a:off x="2076754" y="1855805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91;p32">
                <a:extLst>
                  <a:ext uri="{FF2B5EF4-FFF2-40B4-BE49-F238E27FC236}">
                    <a16:creationId xmlns:a16="http://schemas.microsoft.com/office/drawing/2014/main" id="{08545659-92F7-4A53-8D0F-FCFF26B2AED2}"/>
                  </a:ext>
                </a:extLst>
              </p:cNvPr>
              <p:cNvSpPr/>
              <p:nvPr/>
            </p:nvSpPr>
            <p:spPr>
              <a:xfrm>
                <a:off x="2866985" y="1872762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92;p32">
                <a:extLst>
                  <a:ext uri="{FF2B5EF4-FFF2-40B4-BE49-F238E27FC236}">
                    <a16:creationId xmlns:a16="http://schemas.microsoft.com/office/drawing/2014/main" id="{BD1B7328-2410-4056-A5FE-F958490C420C}"/>
                  </a:ext>
                </a:extLst>
              </p:cNvPr>
              <p:cNvSpPr/>
              <p:nvPr/>
            </p:nvSpPr>
            <p:spPr>
              <a:xfrm>
                <a:off x="2076754" y="3062387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93;p32">
                <a:extLst>
                  <a:ext uri="{FF2B5EF4-FFF2-40B4-BE49-F238E27FC236}">
                    <a16:creationId xmlns:a16="http://schemas.microsoft.com/office/drawing/2014/main" id="{62CA0E2E-3FA6-4972-8E0C-382B0DA2F9AD}"/>
                  </a:ext>
                </a:extLst>
              </p:cNvPr>
              <p:cNvSpPr/>
              <p:nvPr/>
            </p:nvSpPr>
            <p:spPr>
              <a:xfrm>
                <a:off x="2866985" y="3062387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94;p32">
                <a:extLst>
                  <a:ext uri="{FF2B5EF4-FFF2-40B4-BE49-F238E27FC236}">
                    <a16:creationId xmlns:a16="http://schemas.microsoft.com/office/drawing/2014/main" id="{878A860F-2E3F-4DB7-9598-D6B61D942626}"/>
                  </a:ext>
                </a:extLst>
              </p:cNvPr>
              <p:cNvSpPr/>
              <p:nvPr/>
            </p:nvSpPr>
            <p:spPr>
              <a:xfrm>
                <a:off x="3163335" y="2463612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95;p32">
                <a:extLst>
                  <a:ext uri="{FF2B5EF4-FFF2-40B4-BE49-F238E27FC236}">
                    <a16:creationId xmlns:a16="http://schemas.microsoft.com/office/drawing/2014/main" id="{E4DB0C7E-5B35-4E16-A251-BEF8AB23BBBD}"/>
                  </a:ext>
                </a:extLst>
              </p:cNvPr>
              <p:cNvSpPr/>
              <p:nvPr/>
            </p:nvSpPr>
            <p:spPr>
              <a:xfrm>
                <a:off x="1794535" y="2463612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7" name="Google Shape;296;p32">
              <a:extLst>
                <a:ext uri="{FF2B5EF4-FFF2-40B4-BE49-F238E27FC236}">
                  <a16:creationId xmlns:a16="http://schemas.microsoft.com/office/drawing/2014/main" id="{3DBC39BB-37B4-4549-AAFC-B67E1D15E93C}"/>
                </a:ext>
              </a:extLst>
            </p:cNvPr>
            <p:cNvGrpSpPr/>
            <p:nvPr/>
          </p:nvGrpSpPr>
          <p:grpSpPr>
            <a:xfrm rot="5400000">
              <a:off x="4080577" y="1723891"/>
              <a:ext cx="989261" cy="891549"/>
              <a:chOff x="1794535" y="1855805"/>
              <a:chExt cx="1585100" cy="1428535"/>
            </a:xfrm>
          </p:grpSpPr>
          <p:sp>
            <p:nvSpPr>
              <p:cNvPr id="200" name="Google Shape;297;p32">
                <a:extLst>
                  <a:ext uri="{FF2B5EF4-FFF2-40B4-BE49-F238E27FC236}">
                    <a16:creationId xmlns:a16="http://schemas.microsoft.com/office/drawing/2014/main" id="{046559A9-193E-4F62-9748-FFC015FB4595}"/>
                  </a:ext>
                </a:extLst>
              </p:cNvPr>
              <p:cNvSpPr/>
              <p:nvPr/>
            </p:nvSpPr>
            <p:spPr>
              <a:xfrm>
                <a:off x="1886848" y="1964698"/>
                <a:ext cx="1401001" cy="1214100"/>
              </a:xfrm>
              <a:prstGeom prst="hexagon">
                <a:avLst>
                  <a:gd name="adj" fmla="val 25000"/>
                  <a:gd name="vf" fmla="val 115470"/>
                </a:avLst>
              </a:pr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01" name="Google Shape;298;p32">
                <a:extLst>
                  <a:ext uri="{FF2B5EF4-FFF2-40B4-BE49-F238E27FC236}">
                    <a16:creationId xmlns:a16="http://schemas.microsoft.com/office/drawing/2014/main" id="{AEE238B4-7734-433C-AA5E-4FA836EDBB04}"/>
                  </a:ext>
                </a:extLst>
              </p:cNvPr>
              <p:cNvSpPr/>
              <p:nvPr/>
            </p:nvSpPr>
            <p:spPr>
              <a:xfrm>
                <a:off x="2076754" y="1872762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99;p32">
                <a:extLst>
                  <a:ext uri="{FF2B5EF4-FFF2-40B4-BE49-F238E27FC236}">
                    <a16:creationId xmlns:a16="http://schemas.microsoft.com/office/drawing/2014/main" id="{749936F4-1FFA-4711-A870-CA4F771C6903}"/>
                  </a:ext>
                </a:extLst>
              </p:cNvPr>
              <p:cNvSpPr/>
              <p:nvPr/>
            </p:nvSpPr>
            <p:spPr>
              <a:xfrm>
                <a:off x="2866985" y="1855805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300;p32">
                <a:extLst>
                  <a:ext uri="{FF2B5EF4-FFF2-40B4-BE49-F238E27FC236}">
                    <a16:creationId xmlns:a16="http://schemas.microsoft.com/office/drawing/2014/main" id="{CC36CFB1-160D-44AC-8938-B669916A2931}"/>
                  </a:ext>
                </a:extLst>
              </p:cNvPr>
              <p:cNvSpPr/>
              <p:nvPr/>
            </p:nvSpPr>
            <p:spPr>
              <a:xfrm>
                <a:off x="2076754" y="3068040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301;p32">
                <a:extLst>
                  <a:ext uri="{FF2B5EF4-FFF2-40B4-BE49-F238E27FC236}">
                    <a16:creationId xmlns:a16="http://schemas.microsoft.com/office/drawing/2014/main" id="{D7FA2081-198C-40BB-AD38-98EFDD82F7C1}"/>
                  </a:ext>
                </a:extLst>
              </p:cNvPr>
              <p:cNvSpPr/>
              <p:nvPr/>
            </p:nvSpPr>
            <p:spPr>
              <a:xfrm>
                <a:off x="2866985" y="3068040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302;p32">
                <a:extLst>
                  <a:ext uri="{FF2B5EF4-FFF2-40B4-BE49-F238E27FC236}">
                    <a16:creationId xmlns:a16="http://schemas.microsoft.com/office/drawing/2014/main" id="{26D642B3-A1F4-4877-B2E2-D7DF9BC7B2D8}"/>
                  </a:ext>
                </a:extLst>
              </p:cNvPr>
              <p:cNvSpPr/>
              <p:nvPr/>
            </p:nvSpPr>
            <p:spPr>
              <a:xfrm>
                <a:off x="3163335" y="2463612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303;p32">
                <a:extLst>
                  <a:ext uri="{FF2B5EF4-FFF2-40B4-BE49-F238E27FC236}">
                    <a16:creationId xmlns:a16="http://schemas.microsoft.com/office/drawing/2014/main" id="{3DC70892-8DA6-412F-AEBB-707281279E3E}"/>
                  </a:ext>
                </a:extLst>
              </p:cNvPr>
              <p:cNvSpPr/>
              <p:nvPr/>
            </p:nvSpPr>
            <p:spPr>
              <a:xfrm>
                <a:off x="1794535" y="2463612"/>
                <a:ext cx="216300" cy="2163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49110"/>
                    </a:srgbClr>
                  </a:gs>
                  <a:gs pos="70000">
                    <a:srgbClr val="FFFFFF">
                      <a:alpha val="0"/>
                      <a:alpha val="49110"/>
                    </a:srgbClr>
                  </a:gs>
                  <a:gs pos="100000">
                    <a:srgbClr val="FFFFFF">
                      <a:alpha val="0"/>
                      <a:alpha val="4911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98" name="Google Shape;304;p32">
              <a:extLst>
                <a:ext uri="{FF2B5EF4-FFF2-40B4-BE49-F238E27FC236}">
                  <a16:creationId xmlns:a16="http://schemas.microsoft.com/office/drawing/2014/main" id="{3E2268F8-3872-4C40-9E61-3B4988F3F00B}"/>
                </a:ext>
              </a:extLst>
            </p:cNvPr>
            <p:cNvCxnSpPr>
              <a:stCxn id="207" idx="4"/>
              <a:endCxn id="200" idx="1"/>
            </p:cNvCxnSpPr>
            <p:nvPr/>
          </p:nvCxnSpPr>
          <p:spPr>
            <a:xfrm rot="10800000" flipH="1">
              <a:off x="3322270" y="2417604"/>
              <a:ext cx="873000" cy="496200"/>
            </a:xfrm>
            <a:prstGeom prst="straightConnector1">
              <a:avLst/>
            </a:prstGeom>
            <a:ln>
              <a:solidFill>
                <a:schemeClr val="bg1"/>
              </a:solidFill>
              <a:headEnd type="arrow" w="med" len="med"/>
              <a:tailEnd type="arrow" w="med" len="med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9" name="Google Shape;305;p32">
              <a:extLst>
                <a:ext uri="{FF2B5EF4-FFF2-40B4-BE49-F238E27FC236}">
                  <a16:creationId xmlns:a16="http://schemas.microsoft.com/office/drawing/2014/main" id="{928CD7D0-912A-492B-9187-7ED4441B1119}"/>
                </a:ext>
              </a:extLst>
            </p:cNvPr>
            <p:cNvCxnSpPr>
              <a:stCxn id="200" idx="5"/>
              <a:endCxn id="214" idx="2"/>
            </p:cNvCxnSpPr>
            <p:nvPr/>
          </p:nvCxnSpPr>
          <p:spPr>
            <a:xfrm>
              <a:off x="4953020" y="2417583"/>
              <a:ext cx="830700" cy="496200"/>
            </a:xfrm>
            <a:prstGeom prst="straightConnector1">
              <a:avLst/>
            </a:prstGeom>
            <a:ln>
              <a:solidFill>
                <a:schemeClr val="bg1"/>
              </a:solidFill>
              <a:headEnd type="arrow" w="med" len="med"/>
              <a:tailEnd type="arrow" w="med" len="med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cxnSp>
        <p:nvCxnSpPr>
          <p:cNvPr id="221" name="Google Shape;304;p32">
            <a:extLst>
              <a:ext uri="{FF2B5EF4-FFF2-40B4-BE49-F238E27FC236}">
                <a16:creationId xmlns:a16="http://schemas.microsoft.com/office/drawing/2014/main" id="{210ED4F5-5401-4615-A076-5FBF7C21E58F}"/>
              </a:ext>
            </a:extLst>
          </p:cNvPr>
          <p:cNvCxnSpPr>
            <a:cxnSpLocks/>
            <a:stCxn id="136" idx="5"/>
            <a:endCxn id="210" idx="3"/>
          </p:cNvCxnSpPr>
          <p:nvPr/>
        </p:nvCxnSpPr>
        <p:spPr>
          <a:xfrm>
            <a:off x="2865638" y="3033803"/>
            <a:ext cx="510736" cy="26533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2" name="Google Shape;5993;p48">
            <a:extLst>
              <a:ext uri="{FF2B5EF4-FFF2-40B4-BE49-F238E27FC236}">
                <a16:creationId xmlns:a16="http://schemas.microsoft.com/office/drawing/2014/main" id="{FD7361BC-4F53-4B43-87C8-F4172F19B226}"/>
              </a:ext>
            </a:extLst>
          </p:cNvPr>
          <p:cNvSpPr/>
          <p:nvPr/>
        </p:nvSpPr>
        <p:spPr>
          <a:xfrm>
            <a:off x="5315984" y="3337516"/>
            <a:ext cx="365692" cy="271461"/>
          </a:xfrm>
          <a:custGeom>
            <a:avLst/>
            <a:gdLst/>
            <a:ahLst/>
            <a:cxnLst/>
            <a:rect l="l" t="t" r="r" b="b"/>
            <a:pathLst>
              <a:path w="13038" h="11907" extrusionOk="0">
                <a:moveTo>
                  <a:pt x="6632" y="369"/>
                </a:moveTo>
                <a:cubicBezTo>
                  <a:pt x="6680" y="369"/>
                  <a:pt x="6704" y="405"/>
                  <a:pt x="6704" y="441"/>
                </a:cubicBezTo>
                <a:lnTo>
                  <a:pt x="6704" y="881"/>
                </a:lnTo>
                <a:cubicBezTo>
                  <a:pt x="6644" y="864"/>
                  <a:pt x="6582" y="855"/>
                  <a:pt x="6519" y="855"/>
                </a:cubicBezTo>
                <a:cubicBezTo>
                  <a:pt x="6457" y="855"/>
                  <a:pt x="6394" y="864"/>
                  <a:pt x="6335" y="881"/>
                </a:cubicBezTo>
                <a:lnTo>
                  <a:pt x="6335" y="441"/>
                </a:lnTo>
                <a:lnTo>
                  <a:pt x="6323" y="441"/>
                </a:lnTo>
                <a:cubicBezTo>
                  <a:pt x="6323" y="405"/>
                  <a:pt x="6347" y="369"/>
                  <a:pt x="6394" y="369"/>
                </a:cubicBezTo>
                <a:close/>
                <a:moveTo>
                  <a:pt x="6501" y="1251"/>
                </a:moveTo>
                <a:cubicBezTo>
                  <a:pt x="7061" y="1251"/>
                  <a:pt x="7275" y="2013"/>
                  <a:pt x="6763" y="2286"/>
                </a:cubicBezTo>
                <a:cubicBezTo>
                  <a:pt x="6692" y="2322"/>
                  <a:pt x="6585" y="2346"/>
                  <a:pt x="6501" y="2346"/>
                </a:cubicBezTo>
                <a:cubicBezTo>
                  <a:pt x="6204" y="2346"/>
                  <a:pt x="5954" y="2096"/>
                  <a:pt x="5954" y="1798"/>
                </a:cubicBezTo>
                <a:cubicBezTo>
                  <a:pt x="5954" y="1489"/>
                  <a:pt x="6204" y="1251"/>
                  <a:pt x="6501" y="1251"/>
                </a:cubicBezTo>
                <a:close/>
                <a:moveTo>
                  <a:pt x="2382" y="2429"/>
                </a:moveTo>
                <a:cubicBezTo>
                  <a:pt x="2560" y="2429"/>
                  <a:pt x="2703" y="2572"/>
                  <a:pt x="2703" y="2751"/>
                </a:cubicBezTo>
                <a:cubicBezTo>
                  <a:pt x="2703" y="2929"/>
                  <a:pt x="2560" y="3084"/>
                  <a:pt x="2382" y="3084"/>
                </a:cubicBezTo>
                <a:cubicBezTo>
                  <a:pt x="2215" y="3084"/>
                  <a:pt x="2048" y="2941"/>
                  <a:pt x="2048" y="2751"/>
                </a:cubicBezTo>
                <a:cubicBezTo>
                  <a:pt x="2048" y="2560"/>
                  <a:pt x="2203" y="2429"/>
                  <a:pt x="2382" y="2429"/>
                </a:cubicBezTo>
                <a:close/>
                <a:moveTo>
                  <a:pt x="10657" y="2429"/>
                </a:moveTo>
                <a:cubicBezTo>
                  <a:pt x="10835" y="2429"/>
                  <a:pt x="10978" y="2572"/>
                  <a:pt x="10978" y="2751"/>
                </a:cubicBezTo>
                <a:cubicBezTo>
                  <a:pt x="10978" y="2929"/>
                  <a:pt x="10835" y="3084"/>
                  <a:pt x="10657" y="3084"/>
                </a:cubicBezTo>
                <a:cubicBezTo>
                  <a:pt x="10478" y="3084"/>
                  <a:pt x="10323" y="2941"/>
                  <a:pt x="10323" y="2751"/>
                </a:cubicBezTo>
                <a:cubicBezTo>
                  <a:pt x="10323" y="2560"/>
                  <a:pt x="10478" y="2429"/>
                  <a:pt x="10657" y="2429"/>
                </a:cubicBezTo>
                <a:close/>
                <a:moveTo>
                  <a:pt x="2477" y="3441"/>
                </a:moveTo>
                <a:lnTo>
                  <a:pt x="3715" y="6025"/>
                </a:lnTo>
                <a:lnTo>
                  <a:pt x="1024" y="6025"/>
                </a:lnTo>
                <a:lnTo>
                  <a:pt x="2239" y="3441"/>
                </a:lnTo>
                <a:cubicBezTo>
                  <a:pt x="2275" y="3447"/>
                  <a:pt x="2316" y="3450"/>
                  <a:pt x="2358" y="3450"/>
                </a:cubicBezTo>
                <a:cubicBezTo>
                  <a:pt x="2400" y="3450"/>
                  <a:pt x="2441" y="3447"/>
                  <a:pt x="2477" y="3441"/>
                </a:cubicBezTo>
                <a:close/>
                <a:moveTo>
                  <a:pt x="10776" y="3441"/>
                </a:moveTo>
                <a:lnTo>
                  <a:pt x="11990" y="6025"/>
                </a:lnTo>
                <a:lnTo>
                  <a:pt x="9299" y="6025"/>
                </a:lnTo>
                <a:lnTo>
                  <a:pt x="10538" y="3441"/>
                </a:lnTo>
                <a:cubicBezTo>
                  <a:pt x="10573" y="3447"/>
                  <a:pt x="10612" y="3450"/>
                  <a:pt x="10652" y="3450"/>
                </a:cubicBezTo>
                <a:cubicBezTo>
                  <a:pt x="10692" y="3450"/>
                  <a:pt x="10734" y="3447"/>
                  <a:pt x="10776" y="3441"/>
                </a:cubicBezTo>
                <a:close/>
                <a:moveTo>
                  <a:pt x="4251" y="6418"/>
                </a:moveTo>
                <a:cubicBezTo>
                  <a:pt x="4322" y="6418"/>
                  <a:pt x="4382" y="6477"/>
                  <a:pt x="4382" y="6549"/>
                </a:cubicBezTo>
                <a:lnTo>
                  <a:pt x="4382" y="6668"/>
                </a:lnTo>
                <a:cubicBezTo>
                  <a:pt x="4382" y="6739"/>
                  <a:pt x="4322" y="6799"/>
                  <a:pt x="4251" y="6799"/>
                </a:cubicBezTo>
                <a:lnTo>
                  <a:pt x="501" y="6799"/>
                </a:lnTo>
                <a:cubicBezTo>
                  <a:pt x="429" y="6799"/>
                  <a:pt x="370" y="6739"/>
                  <a:pt x="370" y="6668"/>
                </a:cubicBezTo>
                <a:lnTo>
                  <a:pt x="370" y="6549"/>
                </a:lnTo>
                <a:cubicBezTo>
                  <a:pt x="370" y="6477"/>
                  <a:pt x="429" y="6418"/>
                  <a:pt x="501" y="6418"/>
                </a:cubicBezTo>
                <a:close/>
                <a:moveTo>
                  <a:pt x="12526" y="6418"/>
                </a:moveTo>
                <a:cubicBezTo>
                  <a:pt x="12597" y="6418"/>
                  <a:pt x="12657" y="6477"/>
                  <a:pt x="12657" y="6549"/>
                </a:cubicBezTo>
                <a:lnTo>
                  <a:pt x="12657" y="6668"/>
                </a:lnTo>
                <a:cubicBezTo>
                  <a:pt x="12657" y="6739"/>
                  <a:pt x="12597" y="6799"/>
                  <a:pt x="12526" y="6799"/>
                </a:cubicBezTo>
                <a:lnTo>
                  <a:pt x="8775" y="6799"/>
                </a:lnTo>
                <a:cubicBezTo>
                  <a:pt x="8704" y="6799"/>
                  <a:pt x="8644" y="6739"/>
                  <a:pt x="8644" y="6668"/>
                </a:cubicBezTo>
                <a:lnTo>
                  <a:pt x="8644" y="6549"/>
                </a:lnTo>
                <a:cubicBezTo>
                  <a:pt x="8644" y="6477"/>
                  <a:pt x="8704" y="6418"/>
                  <a:pt x="8775" y="6418"/>
                </a:cubicBezTo>
                <a:close/>
                <a:moveTo>
                  <a:pt x="3715" y="7168"/>
                </a:moveTo>
                <a:cubicBezTo>
                  <a:pt x="3525" y="7787"/>
                  <a:pt x="2953" y="8228"/>
                  <a:pt x="2298" y="8228"/>
                </a:cubicBezTo>
                <a:cubicBezTo>
                  <a:pt x="1644" y="8228"/>
                  <a:pt x="1084" y="7799"/>
                  <a:pt x="905" y="7168"/>
                </a:cubicBezTo>
                <a:close/>
                <a:moveTo>
                  <a:pt x="12145" y="7168"/>
                </a:moveTo>
                <a:cubicBezTo>
                  <a:pt x="11942" y="7787"/>
                  <a:pt x="11383" y="8228"/>
                  <a:pt x="10728" y="8228"/>
                </a:cubicBezTo>
                <a:cubicBezTo>
                  <a:pt x="10073" y="8228"/>
                  <a:pt x="9502" y="7799"/>
                  <a:pt x="9323" y="7168"/>
                </a:cubicBezTo>
                <a:close/>
                <a:moveTo>
                  <a:pt x="7942" y="10371"/>
                </a:moveTo>
                <a:cubicBezTo>
                  <a:pt x="8013" y="10371"/>
                  <a:pt x="8073" y="10430"/>
                  <a:pt x="8073" y="10502"/>
                </a:cubicBezTo>
                <a:lnTo>
                  <a:pt x="8073" y="10764"/>
                </a:lnTo>
                <a:lnTo>
                  <a:pt x="4918" y="10764"/>
                </a:lnTo>
                <a:lnTo>
                  <a:pt x="4918" y="10502"/>
                </a:lnTo>
                <a:cubicBezTo>
                  <a:pt x="4918" y="10430"/>
                  <a:pt x="4977" y="10371"/>
                  <a:pt x="5049" y="10371"/>
                </a:cubicBezTo>
                <a:close/>
                <a:moveTo>
                  <a:pt x="6382" y="0"/>
                </a:moveTo>
                <a:cubicBezTo>
                  <a:pt x="6132" y="0"/>
                  <a:pt x="5930" y="203"/>
                  <a:pt x="5930" y="441"/>
                </a:cubicBezTo>
                <a:lnTo>
                  <a:pt x="5930" y="1060"/>
                </a:lnTo>
                <a:cubicBezTo>
                  <a:pt x="5692" y="1251"/>
                  <a:pt x="5549" y="1536"/>
                  <a:pt x="5561" y="1858"/>
                </a:cubicBezTo>
                <a:lnTo>
                  <a:pt x="3703" y="2370"/>
                </a:lnTo>
                <a:cubicBezTo>
                  <a:pt x="3477" y="2429"/>
                  <a:pt x="3251" y="2465"/>
                  <a:pt x="3037" y="2501"/>
                </a:cubicBezTo>
                <a:cubicBezTo>
                  <a:pt x="2929" y="2227"/>
                  <a:pt x="2679" y="2036"/>
                  <a:pt x="2382" y="2036"/>
                </a:cubicBezTo>
                <a:cubicBezTo>
                  <a:pt x="1989" y="2036"/>
                  <a:pt x="1679" y="2346"/>
                  <a:pt x="1679" y="2739"/>
                </a:cubicBezTo>
                <a:cubicBezTo>
                  <a:pt x="1679" y="2941"/>
                  <a:pt x="1763" y="3132"/>
                  <a:pt x="1917" y="3275"/>
                </a:cubicBezTo>
                <a:lnTo>
                  <a:pt x="608" y="6025"/>
                </a:lnTo>
                <a:lnTo>
                  <a:pt x="501" y="6025"/>
                </a:lnTo>
                <a:cubicBezTo>
                  <a:pt x="215" y="6025"/>
                  <a:pt x="1" y="6251"/>
                  <a:pt x="1" y="6525"/>
                </a:cubicBezTo>
                <a:lnTo>
                  <a:pt x="1" y="6644"/>
                </a:lnTo>
                <a:cubicBezTo>
                  <a:pt x="1" y="6930"/>
                  <a:pt x="215" y="7156"/>
                  <a:pt x="501" y="7156"/>
                </a:cubicBezTo>
                <a:cubicBezTo>
                  <a:pt x="691" y="7989"/>
                  <a:pt x="1441" y="8585"/>
                  <a:pt x="2298" y="8585"/>
                </a:cubicBezTo>
                <a:cubicBezTo>
                  <a:pt x="3168" y="8585"/>
                  <a:pt x="3906" y="7978"/>
                  <a:pt x="4108" y="7156"/>
                </a:cubicBezTo>
                <a:lnTo>
                  <a:pt x="4251" y="7156"/>
                </a:lnTo>
                <a:cubicBezTo>
                  <a:pt x="4537" y="7156"/>
                  <a:pt x="4763" y="6930"/>
                  <a:pt x="4763" y="6644"/>
                </a:cubicBezTo>
                <a:lnTo>
                  <a:pt x="4763" y="6525"/>
                </a:lnTo>
                <a:cubicBezTo>
                  <a:pt x="4763" y="6251"/>
                  <a:pt x="4537" y="6025"/>
                  <a:pt x="4251" y="6025"/>
                </a:cubicBezTo>
                <a:lnTo>
                  <a:pt x="4144" y="6025"/>
                </a:lnTo>
                <a:lnTo>
                  <a:pt x="2834" y="3275"/>
                </a:lnTo>
                <a:cubicBezTo>
                  <a:pt x="2953" y="3167"/>
                  <a:pt x="3037" y="3036"/>
                  <a:pt x="3060" y="2870"/>
                </a:cubicBezTo>
                <a:cubicBezTo>
                  <a:pt x="3310" y="2846"/>
                  <a:pt x="3549" y="2798"/>
                  <a:pt x="3787" y="2727"/>
                </a:cubicBezTo>
                <a:lnTo>
                  <a:pt x="5656" y="2215"/>
                </a:lnTo>
                <a:cubicBezTo>
                  <a:pt x="5716" y="2346"/>
                  <a:pt x="5811" y="2453"/>
                  <a:pt x="5918" y="2548"/>
                </a:cubicBezTo>
                <a:lnTo>
                  <a:pt x="5918" y="10002"/>
                </a:lnTo>
                <a:lnTo>
                  <a:pt x="5037" y="10002"/>
                </a:lnTo>
                <a:cubicBezTo>
                  <a:pt x="4763" y="10002"/>
                  <a:pt x="4537" y="10228"/>
                  <a:pt x="4537" y="10502"/>
                </a:cubicBezTo>
                <a:lnTo>
                  <a:pt x="4537" y="10776"/>
                </a:lnTo>
                <a:cubicBezTo>
                  <a:pt x="4299" y="10823"/>
                  <a:pt x="4120" y="11026"/>
                  <a:pt x="4120" y="11276"/>
                </a:cubicBezTo>
                <a:lnTo>
                  <a:pt x="4120" y="11395"/>
                </a:lnTo>
                <a:cubicBezTo>
                  <a:pt x="4120" y="11680"/>
                  <a:pt x="4346" y="11907"/>
                  <a:pt x="4620" y="11907"/>
                </a:cubicBezTo>
                <a:lnTo>
                  <a:pt x="6049" y="11907"/>
                </a:lnTo>
                <a:cubicBezTo>
                  <a:pt x="6156" y="11907"/>
                  <a:pt x="6251" y="11811"/>
                  <a:pt x="6251" y="11704"/>
                </a:cubicBezTo>
                <a:cubicBezTo>
                  <a:pt x="6251" y="11609"/>
                  <a:pt x="6156" y="11514"/>
                  <a:pt x="6049" y="11514"/>
                </a:cubicBezTo>
                <a:lnTo>
                  <a:pt x="4620" y="11514"/>
                </a:lnTo>
                <a:cubicBezTo>
                  <a:pt x="4549" y="11514"/>
                  <a:pt x="4489" y="11454"/>
                  <a:pt x="4489" y="11383"/>
                </a:cubicBezTo>
                <a:lnTo>
                  <a:pt x="4489" y="11264"/>
                </a:lnTo>
                <a:cubicBezTo>
                  <a:pt x="4489" y="11192"/>
                  <a:pt x="4549" y="11133"/>
                  <a:pt x="4620" y="11133"/>
                </a:cubicBezTo>
                <a:lnTo>
                  <a:pt x="8371" y="11133"/>
                </a:lnTo>
                <a:cubicBezTo>
                  <a:pt x="8454" y="11133"/>
                  <a:pt x="8513" y="11192"/>
                  <a:pt x="8513" y="11264"/>
                </a:cubicBezTo>
                <a:lnTo>
                  <a:pt x="8513" y="11383"/>
                </a:lnTo>
                <a:cubicBezTo>
                  <a:pt x="8513" y="11454"/>
                  <a:pt x="8454" y="11514"/>
                  <a:pt x="8371" y="11514"/>
                </a:cubicBezTo>
                <a:lnTo>
                  <a:pt x="6930" y="11514"/>
                </a:lnTo>
                <a:cubicBezTo>
                  <a:pt x="6823" y="11514"/>
                  <a:pt x="6739" y="11609"/>
                  <a:pt x="6739" y="11704"/>
                </a:cubicBezTo>
                <a:cubicBezTo>
                  <a:pt x="6739" y="11811"/>
                  <a:pt x="6823" y="11907"/>
                  <a:pt x="6930" y="11907"/>
                </a:cubicBezTo>
                <a:lnTo>
                  <a:pt x="8371" y="11907"/>
                </a:lnTo>
                <a:cubicBezTo>
                  <a:pt x="8656" y="11907"/>
                  <a:pt x="8883" y="11680"/>
                  <a:pt x="8883" y="11395"/>
                </a:cubicBezTo>
                <a:lnTo>
                  <a:pt x="8883" y="11276"/>
                </a:lnTo>
                <a:cubicBezTo>
                  <a:pt x="8883" y="11026"/>
                  <a:pt x="8692" y="10799"/>
                  <a:pt x="8454" y="10776"/>
                </a:cubicBezTo>
                <a:lnTo>
                  <a:pt x="8454" y="10502"/>
                </a:lnTo>
                <a:cubicBezTo>
                  <a:pt x="8454" y="10228"/>
                  <a:pt x="8228" y="10002"/>
                  <a:pt x="7942" y="10002"/>
                </a:cubicBezTo>
                <a:lnTo>
                  <a:pt x="7061" y="10002"/>
                </a:lnTo>
                <a:lnTo>
                  <a:pt x="7061" y="7049"/>
                </a:lnTo>
                <a:cubicBezTo>
                  <a:pt x="7061" y="6954"/>
                  <a:pt x="6978" y="6858"/>
                  <a:pt x="6870" y="6858"/>
                </a:cubicBezTo>
                <a:cubicBezTo>
                  <a:pt x="6763" y="6858"/>
                  <a:pt x="6680" y="6954"/>
                  <a:pt x="6680" y="7049"/>
                </a:cubicBezTo>
                <a:lnTo>
                  <a:pt x="6680" y="10002"/>
                </a:lnTo>
                <a:lnTo>
                  <a:pt x="6311" y="10002"/>
                </a:lnTo>
                <a:lnTo>
                  <a:pt x="6311" y="2727"/>
                </a:lnTo>
                <a:cubicBezTo>
                  <a:pt x="6370" y="2739"/>
                  <a:pt x="6430" y="2745"/>
                  <a:pt x="6491" y="2745"/>
                </a:cubicBezTo>
                <a:cubicBezTo>
                  <a:pt x="6552" y="2745"/>
                  <a:pt x="6614" y="2739"/>
                  <a:pt x="6680" y="2727"/>
                </a:cubicBezTo>
                <a:lnTo>
                  <a:pt x="6680" y="6156"/>
                </a:lnTo>
                <a:cubicBezTo>
                  <a:pt x="6680" y="6263"/>
                  <a:pt x="6763" y="6358"/>
                  <a:pt x="6870" y="6358"/>
                </a:cubicBezTo>
                <a:cubicBezTo>
                  <a:pt x="6978" y="6358"/>
                  <a:pt x="7061" y="6263"/>
                  <a:pt x="7061" y="6156"/>
                </a:cubicBezTo>
                <a:lnTo>
                  <a:pt x="7061" y="2548"/>
                </a:lnTo>
                <a:cubicBezTo>
                  <a:pt x="7180" y="2453"/>
                  <a:pt x="7275" y="2346"/>
                  <a:pt x="7335" y="2215"/>
                </a:cubicBezTo>
                <a:lnTo>
                  <a:pt x="9228" y="2739"/>
                </a:lnTo>
                <a:cubicBezTo>
                  <a:pt x="9466" y="2798"/>
                  <a:pt x="9716" y="2858"/>
                  <a:pt x="9954" y="2882"/>
                </a:cubicBezTo>
                <a:cubicBezTo>
                  <a:pt x="9978" y="3048"/>
                  <a:pt x="10073" y="3179"/>
                  <a:pt x="10180" y="3287"/>
                </a:cubicBezTo>
                <a:lnTo>
                  <a:pt x="8871" y="6037"/>
                </a:lnTo>
                <a:lnTo>
                  <a:pt x="8764" y="6037"/>
                </a:lnTo>
                <a:cubicBezTo>
                  <a:pt x="8478" y="6037"/>
                  <a:pt x="8252" y="6263"/>
                  <a:pt x="8252" y="6549"/>
                </a:cubicBezTo>
                <a:lnTo>
                  <a:pt x="8252" y="6668"/>
                </a:lnTo>
                <a:cubicBezTo>
                  <a:pt x="8252" y="6954"/>
                  <a:pt x="8478" y="7168"/>
                  <a:pt x="8764" y="7168"/>
                </a:cubicBezTo>
                <a:lnTo>
                  <a:pt x="8906" y="7168"/>
                </a:lnTo>
                <a:cubicBezTo>
                  <a:pt x="9109" y="8001"/>
                  <a:pt x="9847" y="8597"/>
                  <a:pt x="10716" y="8597"/>
                </a:cubicBezTo>
                <a:cubicBezTo>
                  <a:pt x="11573" y="8597"/>
                  <a:pt x="12323" y="7989"/>
                  <a:pt x="12514" y="7168"/>
                </a:cubicBezTo>
                <a:cubicBezTo>
                  <a:pt x="12800" y="7168"/>
                  <a:pt x="13014" y="6954"/>
                  <a:pt x="13014" y="6668"/>
                </a:cubicBezTo>
                <a:lnTo>
                  <a:pt x="13014" y="6549"/>
                </a:lnTo>
                <a:cubicBezTo>
                  <a:pt x="13038" y="6263"/>
                  <a:pt x="12812" y="6025"/>
                  <a:pt x="12526" y="6025"/>
                </a:cubicBezTo>
                <a:lnTo>
                  <a:pt x="12419" y="6025"/>
                </a:lnTo>
                <a:lnTo>
                  <a:pt x="11109" y="3275"/>
                </a:lnTo>
                <a:cubicBezTo>
                  <a:pt x="11264" y="3144"/>
                  <a:pt x="11347" y="2965"/>
                  <a:pt x="11347" y="2739"/>
                </a:cubicBezTo>
                <a:cubicBezTo>
                  <a:pt x="11347" y="2346"/>
                  <a:pt x="11038" y="2036"/>
                  <a:pt x="10657" y="2036"/>
                </a:cubicBezTo>
                <a:cubicBezTo>
                  <a:pt x="10359" y="2036"/>
                  <a:pt x="10097" y="2227"/>
                  <a:pt x="10002" y="2501"/>
                </a:cubicBezTo>
                <a:cubicBezTo>
                  <a:pt x="9776" y="2465"/>
                  <a:pt x="9549" y="2429"/>
                  <a:pt x="9323" y="2370"/>
                </a:cubicBezTo>
                <a:lnTo>
                  <a:pt x="7442" y="1846"/>
                </a:lnTo>
                <a:cubicBezTo>
                  <a:pt x="7454" y="1536"/>
                  <a:pt x="7323" y="1239"/>
                  <a:pt x="7061" y="1060"/>
                </a:cubicBezTo>
                <a:lnTo>
                  <a:pt x="7061" y="441"/>
                </a:lnTo>
                <a:cubicBezTo>
                  <a:pt x="7061" y="191"/>
                  <a:pt x="6859" y="0"/>
                  <a:pt x="6620" y="0"/>
                </a:cubicBezTo>
                <a:close/>
              </a:path>
            </a:pathLst>
          </a:custGeom>
          <a:ln>
            <a:noFill/>
          </a:ln>
        </p:spPr>
        <p:style>
          <a:lnRef idx="0">
            <a:scrgbClr r="0" g="0" b="0"/>
          </a:lnRef>
          <a:fillRef idx="1001">
            <a:schemeClr val="lt1"/>
          </a:fillRef>
          <a:effectRef idx="0">
            <a:scrgbClr r="0" g="0" b="0"/>
          </a:effectRef>
          <a:fontRef idx="major"/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23" name="Google Shape;6777;p49">
            <a:extLst>
              <a:ext uri="{FF2B5EF4-FFF2-40B4-BE49-F238E27FC236}">
                <a16:creationId xmlns:a16="http://schemas.microsoft.com/office/drawing/2014/main" id="{D536FE36-9B1B-4F91-A72D-542A55035E02}"/>
              </a:ext>
            </a:extLst>
          </p:cNvPr>
          <p:cNvGrpSpPr/>
          <p:nvPr/>
        </p:nvGrpSpPr>
        <p:grpSpPr>
          <a:xfrm>
            <a:off x="4409383" y="2710092"/>
            <a:ext cx="269941" cy="248849"/>
            <a:chOff x="1310655" y="3360527"/>
            <a:chExt cx="306314" cy="347403"/>
          </a:xfrm>
        </p:grpSpPr>
        <p:sp>
          <p:nvSpPr>
            <p:cNvPr id="224" name="Google Shape;6778;p49">
              <a:extLst>
                <a:ext uri="{FF2B5EF4-FFF2-40B4-BE49-F238E27FC236}">
                  <a16:creationId xmlns:a16="http://schemas.microsoft.com/office/drawing/2014/main" id="{49280E5E-1B8D-4C78-971F-EFDDA45F69B1}"/>
                </a:ext>
              </a:extLst>
            </p:cNvPr>
            <p:cNvSpPr/>
            <p:nvPr/>
          </p:nvSpPr>
          <p:spPr>
            <a:xfrm>
              <a:off x="1440416" y="3531630"/>
              <a:ext cx="151652" cy="176299"/>
            </a:xfrm>
            <a:custGeom>
              <a:avLst/>
              <a:gdLst/>
              <a:ahLst/>
              <a:cxnLst/>
              <a:rect l="l" t="t" r="r" b="b"/>
              <a:pathLst>
                <a:path w="4787" h="5565" extrusionOk="0">
                  <a:moveTo>
                    <a:pt x="1851" y="0"/>
                  </a:moveTo>
                  <a:cubicBezTo>
                    <a:pt x="1838" y="0"/>
                    <a:pt x="1824" y="2"/>
                    <a:pt x="1810" y="4"/>
                  </a:cubicBezTo>
                  <a:cubicBezTo>
                    <a:pt x="1751" y="28"/>
                    <a:pt x="1715" y="52"/>
                    <a:pt x="1691" y="112"/>
                  </a:cubicBezTo>
                  <a:lnTo>
                    <a:pt x="1275" y="1255"/>
                  </a:lnTo>
                  <a:cubicBezTo>
                    <a:pt x="429" y="1767"/>
                    <a:pt x="1" y="2731"/>
                    <a:pt x="191" y="3695"/>
                  </a:cubicBezTo>
                  <a:cubicBezTo>
                    <a:pt x="310" y="4314"/>
                    <a:pt x="667" y="4826"/>
                    <a:pt x="1179" y="5172"/>
                  </a:cubicBezTo>
                  <a:cubicBezTo>
                    <a:pt x="1560" y="5422"/>
                    <a:pt x="2013" y="5565"/>
                    <a:pt x="2453" y="5565"/>
                  </a:cubicBezTo>
                  <a:cubicBezTo>
                    <a:pt x="2608" y="5565"/>
                    <a:pt x="2751" y="5541"/>
                    <a:pt x="2918" y="5517"/>
                  </a:cubicBezTo>
                  <a:cubicBezTo>
                    <a:pt x="3799" y="5338"/>
                    <a:pt x="4489" y="4672"/>
                    <a:pt x="4715" y="3803"/>
                  </a:cubicBezTo>
                  <a:cubicBezTo>
                    <a:pt x="4727" y="3719"/>
                    <a:pt x="4692" y="3624"/>
                    <a:pt x="4596" y="3612"/>
                  </a:cubicBezTo>
                  <a:cubicBezTo>
                    <a:pt x="4586" y="3611"/>
                    <a:pt x="4576" y="3610"/>
                    <a:pt x="4565" y="3610"/>
                  </a:cubicBezTo>
                  <a:cubicBezTo>
                    <a:pt x="4491" y="3610"/>
                    <a:pt x="4416" y="3648"/>
                    <a:pt x="4406" y="3731"/>
                  </a:cubicBezTo>
                  <a:cubicBezTo>
                    <a:pt x="4215" y="4469"/>
                    <a:pt x="3620" y="5053"/>
                    <a:pt x="2858" y="5207"/>
                  </a:cubicBezTo>
                  <a:cubicBezTo>
                    <a:pt x="2728" y="5231"/>
                    <a:pt x="2597" y="5243"/>
                    <a:pt x="2468" y="5243"/>
                  </a:cubicBezTo>
                  <a:cubicBezTo>
                    <a:pt x="2075" y="5243"/>
                    <a:pt x="1692" y="5134"/>
                    <a:pt x="1370" y="4910"/>
                  </a:cubicBezTo>
                  <a:cubicBezTo>
                    <a:pt x="917" y="4612"/>
                    <a:pt x="620" y="4160"/>
                    <a:pt x="524" y="3636"/>
                  </a:cubicBezTo>
                  <a:cubicBezTo>
                    <a:pt x="346" y="2790"/>
                    <a:pt x="739" y="1933"/>
                    <a:pt x="1501" y="1517"/>
                  </a:cubicBezTo>
                  <a:cubicBezTo>
                    <a:pt x="1537" y="1493"/>
                    <a:pt x="1560" y="1469"/>
                    <a:pt x="1572" y="1421"/>
                  </a:cubicBezTo>
                  <a:lnTo>
                    <a:pt x="1918" y="469"/>
                  </a:lnTo>
                  <a:lnTo>
                    <a:pt x="2608" y="1219"/>
                  </a:lnTo>
                  <a:cubicBezTo>
                    <a:pt x="2632" y="1243"/>
                    <a:pt x="2668" y="1255"/>
                    <a:pt x="2703" y="1255"/>
                  </a:cubicBezTo>
                  <a:cubicBezTo>
                    <a:pt x="3572" y="1362"/>
                    <a:pt x="4275" y="2005"/>
                    <a:pt x="4430" y="2850"/>
                  </a:cubicBezTo>
                  <a:cubicBezTo>
                    <a:pt x="4454" y="2945"/>
                    <a:pt x="4465" y="3041"/>
                    <a:pt x="4465" y="3136"/>
                  </a:cubicBezTo>
                  <a:cubicBezTo>
                    <a:pt x="4465" y="3209"/>
                    <a:pt x="4521" y="3283"/>
                    <a:pt x="4599" y="3283"/>
                  </a:cubicBezTo>
                  <a:cubicBezTo>
                    <a:pt x="4610" y="3283"/>
                    <a:pt x="4621" y="3281"/>
                    <a:pt x="4632" y="3279"/>
                  </a:cubicBezTo>
                  <a:cubicBezTo>
                    <a:pt x="4715" y="3279"/>
                    <a:pt x="4787" y="3207"/>
                    <a:pt x="4775" y="3124"/>
                  </a:cubicBezTo>
                  <a:cubicBezTo>
                    <a:pt x="4775" y="3017"/>
                    <a:pt x="4763" y="2898"/>
                    <a:pt x="4727" y="2790"/>
                  </a:cubicBezTo>
                  <a:cubicBezTo>
                    <a:pt x="4537" y="1826"/>
                    <a:pt x="3763" y="1100"/>
                    <a:pt x="2787" y="945"/>
                  </a:cubicBezTo>
                  <a:lnTo>
                    <a:pt x="1965" y="52"/>
                  </a:lnTo>
                  <a:cubicBezTo>
                    <a:pt x="1929" y="16"/>
                    <a:pt x="1892" y="0"/>
                    <a:pt x="1851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0">
              <a:scrgbClr r="0" g="0" b="0"/>
            </a:lnRef>
            <a:fillRef idx="1001">
              <a:schemeClr val="lt1"/>
            </a:fillRef>
            <a:effectRef idx="0">
              <a:scrgbClr r="0" g="0" b="0"/>
            </a:effectRef>
            <a:fontRef idx="major"/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6779;p49">
              <a:extLst>
                <a:ext uri="{FF2B5EF4-FFF2-40B4-BE49-F238E27FC236}">
                  <a16:creationId xmlns:a16="http://schemas.microsoft.com/office/drawing/2014/main" id="{27EB02A4-295A-4D43-AFE1-866005212269}"/>
                </a:ext>
              </a:extLst>
            </p:cNvPr>
            <p:cNvSpPr/>
            <p:nvPr/>
          </p:nvSpPr>
          <p:spPr>
            <a:xfrm>
              <a:off x="1486447" y="3589478"/>
              <a:ext cx="64152" cy="75842"/>
            </a:xfrm>
            <a:custGeom>
              <a:avLst/>
              <a:gdLst/>
              <a:ahLst/>
              <a:cxnLst/>
              <a:rect l="l" t="t" r="r" b="b"/>
              <a:pathLst>
                <a:path w="2025" h="2394" extrusionOk="0">
                  <a:moveTo>
                    <a:pt x="1691" y="1179"/>
                  </a:moveTo>
                  <a:lnTo>
                    <a:pt x="1691" y="2084"/>
                  </a:lnTo>
                  <a:lnTo>
                    <a:pt x="298" y="2084"/>
                  </a:lnTo>
                  <a:lnTo>
                    <a:pt x="298" y="1179"/>
                  </a:lnTo>
                  <a:close/>
                  <a:moveTo>
                    <a:pt x="1012" y="0"/>
                  </a:moveTo>
                  <a:cubicBezTo>
                    <a:pt x="715" y="0"/>
                    <a:pt x="476" y="238"/>
                    <a:pt x="476" y="536"/>
                  </a:cubicBezTo>
                  <a:lnTo>
                    <a:pt x="476" y="845"/>
                  </a:lnTo>
                  <a:lnTo>
                    <a:pt x="167" y="845"/>
                  </a:lnTo>
                  <a:cubicBezTo>
                    <a:pt x="84" y="845"/>
                    <a:pt x="0" y="917"/>
                    <a:pt x="0" y="1012"/>
                  </a:cubicBezTo>
                  <a:lnTo>
                    <a:pt x="0" y="2227"/>
                  </a:lnTo>
                  <a:cubicBezTo>
                    <a:pt x="0" y="2322"/>
                    <a:pt x="84" y="2393"/>
                    <a:pt x="167" y="2393"/>
                  </a:cubicBezTo>
                  <a:lnTo>
                    <a:pt x="1869" y="2393"/>
                  </a:lnTo>
                  <a:cubicBezTo>
                    <a:pt x="1953" y="2393"/>
                    <a:pt x="2024" y="2322"/>
                    <a:pt x="2024" y="2227"/>
                  </a:cubicBezTo>
                  <a:lnTo>
                    <a:pt x="2024" y="1012"/>
                  </a:lnTo>
                  <a:cubicBezTo>
                    <a:pt x="2012" y="917"/>
                    <a:pt x="1941" y="845"/>
                    <a:pt x="1846" y="845"/>
                  </a:cubicBezTo>
                  <a:lnTo>
                    <a:pt x="774" y="845"/>
                  </a:lnTo>
                  <a:lnTo>
                    <a:pt x="774" y="536"/>
                  </a:lnTo>
                  <a:cubicBezTo>
                    <a:pt x="774" y="417"/>
                    <a:pt x="881" y="310"/>
                    <a:pt x="1000" y="310"/>
                  </a:cubicBezTo>
                  <a:cubicBezTo>
                    <a:pt x="1119" y="310"/>
                    <a:pt x="1227" y="417"/>
                    <a:pt x="1227" y="536"/>
                  </a:cubicBezTo>
                  <a:cubicBezTo>
                    <a:pt x="1227" y="619"/>
                    <a:pt x="1298" y="703"/>
                    <a:pt x="1393" y="703"/>
                  </a:cubicBezTo>
                  <a:cubicBezTo>
                    <a:pt x="1477" y="703"/>
                    <a:pt x="1548" y="619"/>
                    <a:pt x="1548" y="536"/>
                  </a:cubicBezTo>
                  <a:cubicBezTo>
                    <a:pt x="1548" y="238"/>
                    <a:pt x="1310" y="0"/>
                    <a:pt x="1012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0">
              <a:scrgbClr r="0" g="0" b="0"/>
            </a:lnRef>
            <a:fillRef idx="1001">
              <a:schemeClr val="lt1"/>
            </a:fillRef>
            <a:effectRef idx="0">
              <a:scrgbClr r="0" g="0" b="0"/>
            </a:effectRef>
            <a:fontRef idx="major"/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6780;p49">
              <a:extLst>
                <a:ext uri="{FF2B5EF4-FFF2-40B4-BE49-F238E27FC236}">
                  <a16:creationId xmlns:a16="http://schemas.microsoft.com/office/drawing/2014/main" id="{63079344-5E8A-4A78-AFFF-1A75029FAEAA}"/>
                </a:ext>
              </a:extLst>
            </p:cNvPr>
            <p:cNvSpPr/>
            <p:nvPr/>
          </p:nvSpPr>
          <p:spPr>
            <a:xfrm>
              <a:off x="1310655" y="3360527"/>
              <a:ext cx="306314" cy="334572"/>
            </a:xfrm>
            <a:custGeom>
              <a:avLst/>
              <a:gdLst/>
              <a:ahLst/>
              <a:cxnLst/>
              <a:rect l="l" t="t" r="r" b="b"/>
              <a:pathLst>
                <a:path w="9669" h="10561" extrusionOk="0">
                  <a:moveTo>
                    <a:pt x="2430" y="7941"/>
                  </a:moveTo>
                  <a:lnTo>
                    <a:pt x="3120" y="8644"/>
                  </a:lnTo>
                  <a:lnTo>
                    <a:pt x="2989" y="8775"/>
                  </a:lnTo>
                  <a:lnTo>
                    <a:pt x="2656" y="8430"/>
                  </a:lnTo>
                  <a:cubicBezTo>
                    <a:pt x="2626" y="8400"/>
                    <a:pt x="2585" y="8385"/>
                    <a:pt x="2543" y="8385"/>
                  </a:cubicBezTo>
                  <a:cubicBezTo>
                    <a:pt x="2501" y="8385"/>
                    <a:pt x="2459" y="8400"/>
                    <a:pt x="2430" y="8430"/>
                  </a:cubicBezTo>
                  <a:lnTo>
                    <a:pt x="2073" y="8787"/>
                  </a:lnTo>
                  <a:cubicBezTo>
                    <a:pt x="2037" y="8823"/>
                    <a:pt x="2025" y="8858"/>
                    <a:pt x="2025" y="8906"/>
                  </a:cubicBezTo>
                  <a:cubicBezTo>
                    <a:pt x="2025" y="8953"/>
                    <a:pt x="2037" y="9001"/>
                    <a:pt x="2073" y="9025"/>
                  </a:cubicBezTo>
                  <a:lnTo>
                    <a:pt x="2418" y="9370"/>
                  </a:lnTo>
                  <a:lnTo>
                    <a:pt x="2275" y="9501"/>
                  </a:lnTo>
                  <a:lnTo>
                    <a:pt x="1942" y="9156"/>
                  </a:lnTo>
                  <a:cubicBezTo>
                    <a:pt x="1912" y="9126"/>
                    <a:pt x="1870" y="9111"/>
                    <a:pt x="1828" y="9111"/>
                  </a:cubicBezTo>
                  <a:cubicBezTo>
                    <a:pt x="1787" y="9111"/>
                    <a:pt x="1745" y="9126"/>
                    <a:pt x="1715" y="9156"/>
                  </a:cubicBezTo>
                  <a:lnTo>
                    <a:pt x="1358" y="9513"/>
                  </a:lnTo>
                  <a:cubicBezTo>
                    <a:pt x="1322" y="9549"/>
                    <a:pt x="1311" y="9585"/>
                    <a:pt x="1311" y="9632"/>
                  </a:cubicBezTo>
                  <a:cubicBezTo>
                    <a:pt x="1311" y="9680"/>
                    <a:pt x="1322" y="9727"/>
                    <a:pt x="1358" y="9751"/>
                  </a:cubicBezTo>
                  <a:lnTo>
                    <a:pt x="1703" y="10096"/>
                  </a:lnTo>
                  <a:lnTo>
                    <a:pt x="1584" y="10192"/>
                  </a:lnTo>
                  <a:lnTo>
                    <a:pt x="882" y="9489"/>
                  </a:lnTo>
                  <a:lnTo>
                    <a:pt x="2430" y="7941"/>
                  </a:lnTo>
                  <a:close/>
                  <a:moveTo>
                    <a:pt x="6496" y="1"/>
                  </a:moveTo>
                  <a:cubicBezTo>
                    <a:pt x="5951" y="1"/>
                    <a:pt x="5469" y="199"/>
                    <a:pt x="5121" y="548"/>
                  </a:cubicBezTo>
                  <a:cubicBezTo>
                    <a:pt x="4704" y="964"/>
                    <a:pt x="4513" y="1572"/>
                    <a:pt x="4597" y="2238"/>
                  </a:cubicBezTo>
                  <a:cubicBezTo>
                    <a:pt x="4656" y="2727"/>
                    <a:pt x="4871" y="3227"/>
                    <a:pt x="5180" y="3655"/>
                  </a:cubicBezTo>
                  <a:lnTo>
                    <a:pt x="3501" y="5334"/>
                  </a:lnTo>
                  <a:cubicBezTo>
                    <a:pt x="3442" y="5394"/>
                    <a:pt x="3442" y="5501"/>
                    <a:pt x="3501" y="5560"/>
                  </a:cubicBezTo>
                  <a:cubicBezTo>
                    <a:pt x="3525" y="5584"/>
                    <a:pt x="3573" y="5608"/>
                    <a:pt x="3620" y="5608"/>
                  </a:cubicBezTo>
                  <a:cubicBezTo>
                    <a:pt x="3668" y="5608"/>
                    <a:pt x="3704" y="5584"/>
                    <a:pt x="3739" y="5560"/>
                  </a:cubicBezTo>
                  <a:lnTo>
                    <a:pt x="5406" y="3893"/>
                  </a:lnTo>
                  <a:cubicBezTo>
                    <a:pt x="5454" y="3953"/>
                    <a:pt x="5502" y="4000"/>
                    <a:pt x="5549" y="4060"/>
                  </a:cubicBezTo>
                  <a:cubicBezTo>
                    <a:pt x="5609" y="4120"/>
                    <a:pt x="5656" y="4155"/>
                    <a:pt x="5716" y="4203"/>
                  </a:cubicBezTo>
                  <a:lnTo>
                    <a:pt x="2334" y="7584"/>
                  </a:lnTo>
                  <a:lnTo>
                    <a:pt x="691" y="9239"/>
                  </a:lnTo>
                  <a:lnTo>
                    <a:pt x="370" y="8918"/>
                  </a:lnTo>
                  <a:lnTo>
                    <a:pt x="3299" y="5989"/>
                  </a:lnTo>
                  <a:cubicBezTo>
                    <a:pt x="3358" y="5929"/>
                    <a:pt x="3358" y="5822"/>
                    <a:pt x="3299" y="5763"/>
                  </a:cubicBezTo>
                  <a:cubicBezTo>
                    <a:pt x="3275" y="5733"/>
                    <a:pt x="3236" y="5718"/>
                    <a:pt x="3196" y="5718"/>
                  </a:cubicBezTo>
                  <a:cubicBezTo>
                    <a:pt x="3156" y="5718"/>
                    <a:pt x="3114" y="5733"/>
                    <a:pt x="3085" y="5763"/>
                  </a:cubicBezTo>
                  <a:lnTo>
                    <a:pt x="48" y="8799"/>
                  </a:lnTo>
                  <a:cubicBezTo>
                    <a:pt x="13" y="8834"/>
                    <a:pt x="1" y="8882"/>
                    <a:pt x="1" y="8918"/>
                  </a:cubicBezTo>
                  <a:cubicBezTo>
                    <a:pt x="1" y="8965"/>
                    <a:pt x="13" y="9013"/>
                    <a:pt x="48" y="9037"/>
                  </a:cubicBezTo>
                  <a:lnTo>
                    <a:pt x="596" y="9585"/>
                  </a:lnTo>
                  <a:lnTo>
                    <a:pt x="1513" y="10513"/>
                  </a:lnTo>
                  <a:cubicBezTo>
                    <a:pt x="1549" y="10549"/>
                    <a:pt x="1596" y="10561"/>
                    <a:pt x="1632" y="10561"/>
                  </a:cubicBezTo>
                  <a:cubicBezTo>
                    <a:pt x="1680" y="10561"/>
                    <a:pt x="1727" y="10537"/>
                    <a:pt x="1763" y="10513"/>
                  </a:cubicBezTo>
                  <a:lnTo>
                    <a:pt x="2108" y="10156"/>
                  </a:lnTo>
                  <a:cubicBezTo>
                    <a:pt x="2144" y="10120"/>
                    <a:pt x="2156" y="10085"/>
                    <a:pt x="2156" y="10037"/>
                  </a:cubicBezTo>
                  <a:cubicBezTo>
                    <a:pt x="2156" y="9989"/>
                    <a:pt x="2144" y="9954"/>
                    <a:pt x="2108" y="9918"/>
                  </a:cubicBezTo>
                  <a:lnTo>
                    <a:pt x="1775" y="9573"/>
                  </a:lnTo>
                  <a:lnTo>
                    <a:pt x="1906" y="9442"/>
                  </a:lnTo>
                  <a:lnTo>
                    <a:pt x="2251" y="9787"/>
                  </a:lnTo>
                  <a:cubicBezTo>
                    <a:pt x="2281" y="9817"/>
                    <a:pt x="2320" y="9832"/>
                    <a:pt x="2358" y="9832"/>
                  </a:cubicBezTo>
                  <a:cubicBezTo>
                    <a:pt x="2397" y="9832"/>
                    <a:pt x="2436" y="9817"/>
                    <a:pt x="2465" y="9787"/>
                  </a:cubicBezTo>
                  <a:lnTo>
                    <a:pt x="2823" y="9430"/>
                  </a:lnTo>
                  <a:cubicBezTo>
                    <a:pt x="2858" y="9394"/>
                    <a:pt x="2870" y="9358"/>
                    <a:pt x="2870" y="9311"/>
                  </a:cubicBezTo>
                  <a:cubicBezTo>
                    <a:pt x="2870" y="9263"/>
                    <a:pt x="2858" y="9215"/>
                    <a:pt x="2823" y="9192"/>
                  </a:cubicBezTo>
                  <a:lnTo>
                    <a:pt x="2489" y="8846"/>
                  </a:lnTo>
                  <a:lnTo>
                    <a:pt x="2620" y="8715"/>
                  </a:lnTo>
                  <a:lnTo>
                    <a:pt x="2966" y="9061"/>
                  </a:lnTo>
                  <a:cubicBezTo>
                    <a:pt x="2995" y="9090"/>
                    <a:pt x="3034" y="9105"/>
                    <a:pt x="3073" y="9105"/>
                  </a:cubicBezTo>
                  <a:cubicBezTo>
                    <a:pt x="3111" y="9105"/>
                    <a:pt x="3150" y="9090"/>
                    <a:pt x="3180" y="9061"/>
                  </a:cubicBezTo>
                  <a:lnTo>
                    <a:pt x="3537" y="8703"/>
                  </a:lnTo>
                  <a:cubicBezTo>
                    <a:pt x="3597" y="8644"/>
                    <a:pt x="3597" y="8537"/>
                    <a:pt x="3537" y="8477"/>
                  </a:cubicBezTo>
                  <a:lnTo>
                    <a:pt x="2727" y="7656"/>
                  </a:lnTo>
                  <a:lnTo>
                    <a:pt x="6014" y="4370"/>
                  </a:lnTo>
                  <a:cubicBezTo>
                    <a:pt x="6549" y="4751"/>
                    <a:pt x="7168" y="4977"/>
                    <a:pt x="7752" y="4977"/>
                  </a:cubicBezTo>
                  <a:cubicBezTo>
                    <a:pt x="8026" y="4977"/>
                    <a:pt x="8276" y="4929"/>
                    <a:pt x="8514" y="4846"/>
                  </a:cubicBezTo>
                  <a:cubicBezTo>
                    <a:pt x="8597" y="4810"/>
                    <a:pt x="8633" y="4727"/>
                    <a:pt x="8597" y="4632"/>
                  </a:cubicBezTo>
                  <a:cubicBezTo>
                    <a:pt x="8580" y="4570"/>
                    <a:pt x="8523" y="4534"/>
                    <a:pt x="8461" y="4534"/>
                  </a:cubicBezTo>
                  <a:cubicBezTo>
                    <a:pt x="8439" y="4534"/>
                    <a:pt x="8417" y="4539"/>
                    <a:pt x="8395" y="4548"/>
                  </a:cubicBezTo>
                  <a:cubicBezTo>
                    <a:pt x="8192" y="4625"/>
                    <a:pt x="7973" y="4662"/>
                    <a:pt x="7746" y="4662"/>
                  </a:cubicBezTo>
                  <a:cubicBezTo>
                    <a:pt x="7093" y="4662"/>
                    <a:pt x="6380" y="4355"/>
                    <a:pt x="5823" y="3798"/>
                  </a:cubicBezTo>
                  <a:cubicBezTo>
                    <a:pt x="4847" y="2834"/>
                    <a:pt x="4668" y="1453"/>
                    <a:pt x="5406" y="726"/>
                  </a:cubicBezTo>
                  <a:cubicBezTo>
                    <a:pt x="5707" y="421"/>
                    <a:pt x="6119" y="272"/>
                    <a:pt x="6568" y="272"/>
                  </a:cubicBezTo>
                  <a:cubicBezTo>
                    <a:pt x="7204" y="272"/>
                    <a:pt x="7913" y="571"/>
                    <a:pt x="8478" y="1143"/>
                  </a:cubicBezTo>
                  <a:cubicBezTo>
                    <a:pt x="9454" y="2107"/>
                    <a:pt x="9633" y="3489"/>
                    <a:pt x="8895" y="4215"/>
                  </a:cubicBezTo>
                  <a:lnTo>
                    <a:pt x="8883" y="4239"/>
                  </a:lnTo>
                  <a:cubicBezTo>
                    <a:pt x="8823" y="4298"/>
                    <a:pt x="8823" y="4393"/>
                    <a:pt x="8883" y="4453"/>
                  </a:cubicBezTo>
                  <a:cubicBezTo>
                    <a:pt x="8913" y="4483"/>
                    <a:pt x="8954" y="4498"/>
                    <a:pt x="8996" y="4498"/>
                  </a:cubicBezTo>
                  <a:cubicBezTo>
                    <a:pt x="9038" y="4498"/>
                    <a:pt x="9079" y="4483"/>
                    <a:pt x="9109" y="4453"/>
                  </a:cubicBezTo>
                  <a:lnTo>
                    <a:pt x="9121" y="4441"/>
                  </a:lnTo>
                  <a:cubicBezTo>
                    <a:pt x="9502" y="4072"/>
                    <a:pt x="9669" y="3465"/>
                    <a:pt x="9585" y="2786"/>
                  </a:cubicBezTo>
                  <a:cubicBezTo>
                    <a:pt x="9502" y="2131"/>
                    <a:pt x="9169" y="1476"/>
                    <a:pt x="8645" y="964"/>
                  </a:cubicBezTo>
                  <a:cubicBezTo>
                    <a:pt x="8133" y="441"/>
                    <a:pt x="7478" y="95"/>
                    <a:pt x="6823" y="24"/>
                  </a:cubicBezTo>
                  <a:cubicBezTo>
                    <a:pt x="6712" y="8"/>
                    <a:pt x="6603" y="1"/>
                    <a:pt x="6496" y="1"/>
                  </a:cubicBezTo>
                  <a:close/>
                </a:path>
              </a:pathLst>
            </a:custGeom>
            <a:ln>
              <a:noFill/>
            </a:ln>
          </p:spPr>
          <p:style>
            <a:lnRef idx="0">
              <a:scrgbClr r="0" g="0" b="0"/>
            </a:lnRef>
            <a:fillRef idx="1001">
              <a:schemeClr val="lt1"/>
            </a:fillRef>
            <a:effectRef idx="0">
              <a:scrgbClr r="0" g="0" b="0"/>
            </a:effectRef>
            <a:fontRef idx="major"/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6781;p49">
              <a:extLst>
                <a:ext uri="{FF2B5EF4-FFF2-40B4-BE49-F238E27FC236}">
                  <a16:creationId xmlns:a16="http://schemas.microsoft.com/office/drawing/2014/main" id="{2A0844E5-5FC1-4973-84B9-3EC305D791DA}"/>
                </a:ext>
              </a:extLst>
            </p:cNvPr>
            <p:cNvSpPr/>
            <p:nvPr/>
          </p:nvSpPr>
          <p:spPr>
            <a:xfrm>
              <a:off x="1474377" y="3380453"/>
              <a:ext cx="122221" cy="118895"/>
            </a:xfrm>
            <a:custGeom>
              <a:avLst/>
              <a:gdLst/>
              <a:ahLst/>
              <a:cxnLst/>
              <a:rect l="l" t="t" r="r" b="b"/>
              <a:pathLst>
                <a:path w="3858" h="3753" extrusionOk="0">
                  <a:moveTo>
                    <a:pt x="1488" y="312"/>
                  </a:moveTo>
                  <a:cubicBezTo>
                    <a:pt x="1953" y="312"/>
                    <a:pt x="2453" y="526"/>
                    <a:pt x="2858" y="943"/>
                  </a:cubicBezTo>
                  <a:cubicBezTo>
                    <a:pt x="3536" y="1621"/>
                    <a:pt x="3691" y="2609"/>
                    <a:pt x="3167" y="3133"/>
                  </a:cubicBezTo>
                  <a:cubicBezTo>
                    <a:pt x="2965" y="3336"/>
                    <a:pt x="2667" y="3443"/>
                    <a:pt x="2346" y="3443"/>
                  </a:cubicBezTo>
                  <a:cubicBezTo>
                    <a:pt x="1881" y="3443"/>
                    <a:pt x="1381" y="3229"/>
                    <a:pt x="976" y="2812"/>
                  </a:cubicBezTo>
                  <a:cubicBezTo>
                    <a:pt x="631" y="2479"/>
                    <a:pt x="429" y="2050"/>
                    <a:pt x="369" y="1645"/>
                  </a:cubicBezTo>
                  <a:cubicBezTo>
                    <a:pt x="322" y="1240"/>
                    <a:pt x="429" y="883"/>
                    <a:pt x="667" y="633"/>
                  </a:cubicBezTo>
                  <a:cubicBezTo>
                    <a:pt x="869" y="419"/>
                    <a:pt x="1167" y="312"/>
                    <a:pt x="1488" y="312"/>
                  </a:cubicBezTo>
                  <a:close/>
                  <a:moveTo>
                    <a:pt x="1518" y="1"/>
                  </a:moveTo>
                  <a:cubicBezTo>
                    <a:pt x="1106" y="1"/>
                    <a:pt x="738" y="143"/>
                    <a:pt x="465" y="407"/>
                  </a:cubicBezTo>
                  <a:cubicBezTo>
                    <a:pt x="143" y="716"/>
                    <a:pt x="0" y="1181"/>
                    <a:pt x="72" y="1681"/>
                  </a:cubicBezTo>
                  <a:cubicBezTo>
                    <a:pt x="131" y="2181"/>
                    <a:pt x="381" y="2657"/>
                    <a:pt x="774" y="3038"/>
                  </a:cubicBezTo>
                  <a:cubicBezTo>
                    <a:pt x="1227" y="3502"/>
                    <a:pt x="1822" y="3752"/>
                    <a:pt x="2358" y="3752"/>
                  </a:cubicBezTo>
                  <a:cubicBezTo>
                    <a:pt x="2762" y="3752"/>
                    <a:pt x="3132" y="3622"/>
                    <a:pt x="3405" y="3348"/>
                  </a:cubicBezTo>
                  <a:cubicBezTo>
                    <a:pt x="3703" y="3038"/>
                    <a:pt x="3858" y="2574"/>
                    <a:pt x="3798" y="2074"/>
                  </a:cubicBezTo>
                  <a:cubicBezTo>
                    <a:pt x="3739" y="1586"/>
                    <a:pt x="3477" y="1109"/>
                    <a:pt x="3096" y="716"/>
                  </a:cubicBezTo>
                  <a:cubicBezTo>
                    <a:pt x="2703" y="335"/>
                    <a:pt x="2215" y="73"/>
                    <a:pt x="1738" y="14"/>
                  </a:cubicBezTo>
                  <a:cubicBezTo>
                    <a:pt x="1664" y="5"/>
                    <a:pt x="1590" y="1"/>
                    <a:pt x="1518" y="1"/>
                  </a:cubicBezTo>
                  <a:close/>
                </a:path>
              </a:pathLst>
            </a:custGeom>
            <a:ln>
              <a:noFill/>
            </a:ln>
          </p:spPr>
          <p:style>
            <a:lnRef idx="0">
              <a:scrgbClr r="0" g="0" b="0"/>
            </a:lnRef>
            <a:fillRef idx="1001">
              <a:schemeClr val="lt1"/>
            </a:fillRef>
            <a:effectRef idx="0">
              <a:scrgbClr r="0" g="0" b="0"/>
            </a:effectRef>
            <a:fontRef idx="major"/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6782;p49">
              <a:extLst>
                <a:ext uri="{FF2B5EF4-FFF2-40B4-BE49-F238E27FC236}">
                  <a16:creationId xmlns:a16="http://schemas.microsoft.com/office/drawing/2014/main" id="{86A6E59E-6AB0-43CB-8FB4-C50CA826BBEC}"/>
                </a:ext>
              </a:extLst>
            </p:cNvPr>
            <p:cNvSpPr/>
            <p:nvPr/>
          </p:nvSpPr>
          <p:spPr>
            <a:xfrm>
              <a:off x="1510207" y="3632848"/>
              <a:ext cx="15492" cy="17741"/>
            </a:xfrm>
            <a:custGeom>
              <a:avLst/>
              <a:gdLst/>
              <a:ahLst/>
              <a:cxnLst/>
              <a:rect l="l" t="t" r="r" b="b"/>
              <a:pathLst>
                <a:path w="489" h="560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27"/>
                    <a:pt x="24" y="262"/>
                    <a:pt x="72" y="298"/>
                  </a:cubicBezTo>
                  <a:lnTo>
                    <a:pt x="72" y="405"/>
                  </a:lnTo>
                  <a:cubicBezTo>
                    <a:pt x="72" y="488"/>
                    <a:pt x="143" y="560"/>
                    <a:pt x="238" y="560"/>
                  </a:cubicBezTo>
                  <a:cubicBezTo>
                    <a:pt x="322" y="560"/>
                    <a:pt x="393" y="488"/>
                    <a:pt x="393" y="405"/>
                  </a:cubicBezTo>
                  <a:lnTo>
                    <a:pt x="393" y="298"/>
                  </a:lnTo>
                  <a:cubicBezTo>
                    <a:pt x="441" y="262"/>
                    <a:pt x="477" y="227"/>
                    <a:pt x="477" y="167"/>
                  </a:cubicBezTo>
                  <a:cubicBezTo>
                    <a:pt x="488" y="72"/>
                    <a:pt x="417" y="0"/>
                    <a:pt x="322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0">
              <a:scrgbClr r="0" g="0" b="0"/>
            </a:lnRef>
            <a:fillRef idx="1001">
              <a:schemeClr val="lt1"/>
            </a:fillRef>
            <a:effectRef idx="0">
              <a:scrgbClr r="0" g="0" b="0"/>
            </a:effectRef>
            <a:fontRef idx="major"/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2242B0FF-EBB8-4CAA-80E3-EE1124977D7C}"/>
              </a:ext>
            </a:extLst>
          </p:cNvPr>
          <p:cNvSpPr txBox="1"/>
          <p:nvPr/>
        </p:nvSpPr>
        <p:spPr>
          <a:xfrm>
            <a:off x="516226" y="641144"/>
            <a:ext cx="29816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>
                <a:solidFill>
                  <a:schemeClr val="bg1"/>
                </a:solidFill>
                <a:latin typeface="Abel" panose="020B0604020202020204" charset="0"/>
              </a:rPr>
              <a:t>Process Workflow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edical Thesi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3401</TotalTime>
  <Words>647</Words>
  <Application>Microsoft Office PowerPoint</Application>
  <PresentationFormat>On-screen Show (16:9)</PresentationFormat>
  <Paragraphs>211</Paragraphs>
  <Slides>22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1" baseType="lpstr">
      <vt:lpstr>Times New Roman</vt:lpstr>
      <vt:lpstr>Josefin Sans</vt:lpstr>
      <vt:lpstr>Josefin Slab</vt:lpstr>
      <vt:lpstr>Abel</vt:lpstr>
      <vt:lpstr>Unica One</vt:lpstr>
      <vt:lpstr>Anton</vt:lpstr>
      <vt:lpstr>Arial</vt:lpstr>
      <vt:lpstr>Exo Light</vt:lpstr>
      <vt:lpstr>Medical Thesis by Slidesgo</vt:lpstr>
      <vt:lpstr>Prediction Of Breast Cancer </vt:lpstr>
      <vt:lpstr>BIO</vt:lpstr>
      <vt:lpstr>PowerPoint Presentation</vt:lpstr>
      <vt:lpstr>PowerPoint Presentation</vt:lpstr>
      <vt:lpstr>PowerPoint Presentation</vt:lpstr>
      <vt:lpstr>- Business Question </vt:lpstr>
      <vt:lpstr>PowerPoint Presentation</vt:lpstr>
      <vt:lpstr>PowerPoint Presentation</vt:lpstr>
      <vt:lpstr>Business Questions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Business Questions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MEDICAL THESIS</dc:title>
  <dc:creator>sepid kh</dc:creator>
  <cp:lastModifiedBy>sepid kh</cp:lastModifiedBy>
  <cp:revision>117</cp:revision>
  <dcterms:modified xsi:type="dcterms:W3CDTF">2019-09-19T13:14:49Z</dcterms:modified>
</cp:coreProperties>
</file>